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9"/>
  </p:notesMasterIdLst>
  <p:sldIdLst>
    <p:sldId id="256" r:id="rId2"/>
    <p:sldId id="260" r:id="rId3"/>
    <p:sldId id="257" r:id="rId4"/>
    <p:sldId id="261" r:id="rId5"/>
    <p:sldId id="258" r:id="rId6"/>
    <p:sldId id="262" r:id="rId7"/>
    <p:sldId id="25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7004B1-17E2-D81D-DE1D-B0ED9593E83D}" v="4" dt="2021-10-05T08:55:59.691"/>
    <p1510:client id="{25BB196C-0018-50DE-7D73-D8663EDEDE38}" v="28" dt="2021-10-01T11:48:13.594"/>
    <p1510:client id="{7E04F58C-7763-F3FA-F595-FBDC16565154}" v="25" dt="2021-10-01T07:41:04.657"/>
    <p1510:client id="{8C46FB69-EDBA-7F6F-1C99-C4340DBBD473}" v="2" dt="2021-10-04T12:40:19.699"/>
    <p1510:client id="{A606F17D-7CB1-42A7-9A05-7B6D13D74276}" v="192" dt="2021-09-30T10:58:04.5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5/10/relationships/revisionInfo" Target="revisionInfo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coloredtext_accent3_2">
  <dgm:title val=""/>
  <dgm:desc val=""/>
  <dgm:catLst>
    <dgm:cat type="accent3" pri="13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3">
        <a:alpha val="0"/>
      </a:schemeClr>
    </dgm:fillClrLst>
    <dgm:linClrLst meth="repeat">
      <a:schemeClr val="accent3">
        <a:alpha val="0"/>
      </a:schemeClr>
    </dgm:linClrLst>
    <dgm:effectClrLst/>
    <dgm:txLinClrLst/>
    <dgm:txFillClrLst meth="repeat">
      <a:schemeClr val="accent3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43886C-6603-4497-A32B-36EB1AD0953F}" type="doc">
      <dgm:prSet loTypeId="urn:microsoft.com/office/officeart/2005/8/layout/default" loCatId="list" qsTypeId="urn:microsoft.com/office/officeart/2005/8/quickstyle/simple5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9F734E82-1926-46DB-91BD-18AB0712A20C}">
      <dgm:prSet phldr="0"/>
      <dgm:spPr/>
      <dgm:t>
        <a:bodyPr/>
        <a:lstStyle/>
        <a:p>
          <a:pPr rtl="0"/>
          <a:r>
            <a:rPr lang="en-US" b="0" dirty="0">
              <a:latin typeface="Sitka Subheading"/>
            </a:rPr>
            <a:t>Microsoft Windows</a:t>
          </a:r>
        </a:p>
      </dgm:t>
    </dgm:pt>
    <dgm:pt modelId="{BFD16F97-C7E0-47E0-BBDE-A833653B3F7B}" type="parTrans" cxnId="{06727B43-0FAD-40AE-9122-1D77D43C665A}">
      <dgm:prSet/>
      <dgm:spPr/>
    </dgm:pt>
    <dgm:pt modelId="{147FD1BA-C789-4479-92CD-A2F8A5FCC5F7}" type="sibTrans" cxnId="{06727B43-0FAD-40AE-9122-1D77D43C665A}">
      <dgm:prSet/>
      <dgm:spPr/>
      <dgm:t>
        <a:bodyPr/>
        <a:lstStyle/>
        <a:p>
          <a:endParaRPr lang="en-US"/>
        </a:p>
      </dgm:t>
    </dgm:pt>
    <dgm:pt modelId="{CC3AE039-A69A-48D2-90C2-1D1A609C3169}">
      <dgm:prSet phldr="0"/>
      <dgm:spPr/>
      <dgm:t>
        <a:bodyPr/>
        <a:lstStyle/>
        <a:p>
          <a:r>
            <a:rPr lang="en-US" b="0" dirty="0">
              <a:latin typeface="Sitka Subheading"/>
            </a:rPr>
            <a:t>MacOS</a:t>
          </a:r>
        </a:p>
      </dgm:t>
    </dgm:pt>
    <dgm:pt modelId="{DFDD4ECE-D12F-4932-B696-2F80E9A57BE1}" type="parTrans" cxnId="{9FBA2ECD-ED49-45EF-8572-C6F98E518AF0}">
      <dgm:prSet/>
      <dgm:spPr/>
    </dgm:pt>
    <dgm:pt modelId="{304539EA-D231-49A2-BDE1-CC0F0315A8C2}" type="sibTrans" cxnId="{9FBA2ECD-ED49-45EF-8572-C6F98E518AF0}">
      <dgm:prSet/>
      <dgm:spPr/>
      <dgm:t>
        <a:bodyPr/>
        <a:lstStyle/>
        <a:p>
          <a:endParaRPr lang="en-US"/>
        </a:p>
      </dgm:t>
    </dgm:pt>
    <dgm:pt modelId="{F47729FC-E953-49BF-B0F3-E476F6EC5095}">
      <dgm:prSet phldr="0"/>
      <dgm:spPr/>
      <dgm:t>
        <a:bodyPr/>
        <a:lstStyle/>
        <a:p>
          <a:r>
            <a:rPr lang="en-US" b="0" dirty="0">
              <a:latin typeface="Sitka Subheading"/>
            </a:rPr>
            <a:t>Xbox</a:t>
          </a:r>
        </a:p>
      </dgm:t>
    </dgm:pt>
    <dgm:pt modelId="{6B3E65D6-D275-4C09-8CD5-CC5D1B18FBE5}" type="parTrans" cxnId="{4D6B50E5-AE6C-4A64-B523-F0ABE436B065}">
      <dgm:prSet/>
      <dgm:spPr/>
    </dgm:pt>
    <dgm:pt modelId="{E6169580-BC61-441B-8243-15A85131B520}" type="sibTrans" cxnId="{4D6B50E5-AE6C-4A64-B523-F0ABE436B065}">
      <dgm:prSet/>
      <dgm:spPr/>
      <dgm:t>
        <a:bodyPr/>
        <a:lstStyle/>
        <a:p>
          <a:endParaRPr lang="en-US"/>
        </a:p>
      </dgm:t>
    </dgm:pt>
    <dgm:pt modelId="{0BF51B4B-DC33-4594-8052-872E6D6FC0D9}">
      <dgm:prSet phldr="0"/>
      <dgm:spPr/>
      <dgm:t>
        <a:bodyPr/>
        <a:lstStyle/>
        <a:p>
          <a:r>
            <a:rPr lang="en-US" b="0" dirty="0">
              <a:latin typeface="Sitka Subheading"/>
            </a:rPr>
            <a:t>iOS</a:t>
          </a:r>
        </a:p>
      </dgm:t>
    </dgm:pt>
    <dgm:pt modelId="{A26FD378-3CEB-4D28-954E-278E7A5A3DD6}" type="parTrans" cxnId="{EE537B7D-F746-4A60-A6CE-6079E7D558FD}">
      <dgm:prSet/>
      <dgm:spPr/>
    </dgm:pt>
    <dgm:pt modelId="{F3B6FA1E-70AE-4BFA-9A3D-682C84DB0862}" type="sibTrans" cxnId="{EE537B7D-F746-4A60-A6CE-6079E7D558FD}">
      <dgm:prSet/>
      <dgm:spPr/>
      <dgm:t>
        <a:bodyPr/>
        <a:lstStyle/>
        <a:p>
          <a:endParaRPr lang="en-US"/>
        </a:p>
      </dgm:t>
    </dgm:pt>
    <dgm:pt modelId="{33484B92-DB53-457E-9D7F-B6CA903596A4}" type="pres">
      <dgm:prSet presAssocID="{C943886C-6603-4497-A32B-36EB1AD0953F}" presName="diagram" presStyleCnt="0">
        <dgm:presLayoutVars>
          <dgm:dir/>
          <dgm:resizeHandles val="exact"/>
        </dgm:presLayoutVars>
      </dgm:prSet>
      <dgm:spPr/>
    </dgm:pt>
    <dgm:pt modelId="{64515C22-B11C-4C1D-8FC1-A521D43611B8}" type="pres">
      <dgm:prSet presAssocID="{9F734E82-1926-46DB-91BD-18AB0712A20C}" presName="node" presStyleLbl="node1" presStyleIdx="0" presStyleCnt="4">
        <dgm:presLayoutVars>
          <dgm:bulletEnabled val="1"/>
        </dgm:presLayoutVars>
      </dgm:prSet>
      <dgm:spPr/>
    </dgm:pt>
    <dgm:pt modelId="{381E4A46-98F7-4B2B-9001-60F4382138C2}" type="pres">
      <dgm:prSet presAssocID="{147FD1BA-C789-4479-92CD-A2F8A5FCC5F7}" presName="sibTrans" presStyleCnt="0"/>
      <dgm:spPr/>
    </dgm:pt>
    <dgm:pt modelId="{5159B29B-9DEB-4347-BCC6-6377B0869191}" type="pres">
      <dgm:prSet presAssocID="{CC3AE039-A69A-48D2-90C2-1D1A609C3169}" presName="node" presStyleLbl="node1" presStyleIdx="1" presStyleCnt="4">
        <dgm:presLayoutVars>
          <dgm:bulletEnabled val="1"/>
        </dgm:presLayoutVars>
      </dgm:prSet>
      <dgm:spPr/>
    </dgm:pt>
    <dgm:pt modelId="{BE099DA7-F0A1-4930-B55E-E0332AE7DB62}" type="pres">
      <dgm:prSet presAssocID="{304539EA-D231-49A2-BDE1-CC0F0315A8C2}" presName="sibTrans" presStyleCnt="0"/>
      <dgm:spPr/>
    </dgm:pt>
    <dgm:pt modelId="{CBD5B871-4437-44AE-9C92-D46A64162D5E}" type="pres">
      <dgm:prSet presAssocID="{F47729FC-E953-49BF-B0F3-E476F6EC5095}" presName="node" presStyleLbl="node1" presStyleIdx="2" presStyleCnt="4">
        <dgm:presLayoutVars>
          <dgm:bulletEnabled val="1"/>
        </dgm:presLayoutVars>
      </dgm:prSet>
      <dgm:spPr/>
    </dgm:pt>
    <dgm:pt modelId="{AAA9FF79-1CFC-4526-B469-F5BDED5F3283}" type="pres">
      <dgm:prSet presAssocID="{E6169580-BC61-441B-8243-15A85131B520}" presName="sibTrans" presStyleCnt="0"/>
      <dgm:spPr/>
    </dgm:pt>
    <dgm:pt modelId="{F6F96551-8022-4EA7-9E00-D3467DE253A7}" type="pres">
      <dgm:prSet presAssocID="{0BF51B4B-DC33-4594-8052-872E6D6FC0D9}" presName="node" presStyleLbl="node1" presStyleIdx="3" presStyleCnt="4">
        <dgm:presLayoutVars>
          <dgm:bulletEnabled val="1"/>
        </dgm:presLayoutVars>
      </dgm:prSet>
      <dgm:spPr/>
    </dgm:pt>
  </dgm:ptLst>
  <dgm:cxnLst>
    <dgm:cxn modelId="{57231B3F-3D7F-4EB2-B6AA-41AD366E159E}" type="presOf" srcId="{CC3AE039-A69A-48D2-90C2-1D1A609C3169}" destId="{5159B29B-9DEB-4347-BCC6-6377B0869191}" srcOrd="0" destOrd="0" presId="urn:microsoft.com/office/officeart/2005/8/layout/default"/>
    <dgm:cxn modelId="{06727B43-0FAD-40AE-9122-1D77D43C665A}" srcId="{C943886C-6603-4497-A32B-36EB1AD0953F}" destId="{9F734E82-1926-46DB-91BD-18AB0712A20C}" srcOrd="0" destOrd="0" parTransId="{BFD16F97-C7E0-47E0-BBDE-A833653B3F7B}" sibTransId="{147FD1BA-C789-4479-92CD-A2F8A5FCC5F7}"/>
    <dgm:cxn modelId="{B7BEDF77-E1CF-4D0E-82ED-54ADE68A8A41}" type="presOf" srcId="{9F734E82-1926-46DB-91BD-18AB0712A20C}" destId="{64515C22-B11C-4C1D-8FC1-A521D43611B8}" srcOrd="0" destOrd="0" presId="urn:microsoft.com/office/officeart/2005/8/layout/default"/>
    <dgm:cxn modelId="{F41D2479-032B-41BD-A1C2-DBA1DE9120D9}" type="presOf" srcId="{0BF51B4B-DC33-4594-8052-872E6D6FC0D9}" destId="{F6F96551-8022-4EA7-9E00-D3467DE253A7}" srcOrd="0" destOrd="0" presId="urn:microsoft.com/office/officeart/2005/8/layout/default"/>
    <dgm:cxn modelId="{EE537B7D-F746-4A60-A6CE-6079E7D558FD}" srcId="{C943886C-6603-4497-A32B-36EB1AD0953F}" destId="{0BF51B4B-DC33-4594-8052-872E6D6FC0D9}" srcOrd="3" destOrd="0" parTransId="{A26FD378-3CEB-4D28-954E-278E7A5A3DD6}" sibTransId="{F3B6FA1E-70AE-4BFA-9A3D-682C84DB0862}"/>
    <dgm:cxn modelId="{A1D8D195-EF71-4527-BF5F-5961EF1BA4D1}" type="presOf" srcId="{F47729FC-E953-49BF-B0F3-E476F6EC5095}" destId="{CBD5B871-4437-44AE-9C92-D46A64162D5E}" srcOrd="0" destOrd="0" presId="urn:microsoft.com/office/officeart/2005/8/layout/default"/>
    <dgm:cxn modelId="{E5CC6AC7-0110-4F0F-9995-9CBBD60B6980}" type="presOf" srcId="{C943886C-6603-4497-A32B-36EB1AD0953F}" destId="{33484B92-DB53-457E-9D7F-B6CA903596A4}" srcOrd="0" destOrd="0" presId="urn:microsoft.com/office/officeart/2005/8/layout/default"/>
    <dgm:cxn modelId="{9FBA2ECD-ED49-45EF-8572-C6F98E518AF0}" srcId="{C943886C-6603-4497-A32B-36EB1AD0953F}" destId="{CC3AE039-A69A-48D2-90C2-1D1A609C3169}" srcOrd="1" destOrd="0" parTransId="{DFDD4ECE-D12F-4932-B696-2F80E9A57BE1}" sibTransId="{304539EA-D231-49A2-BDE1-CC0F0315A8C2}"/>
    <dgm:cxn modelId="{4D6B50E5-AE6C-4A64-B523-F0ABE436B065}" srcId="{C943886C-6603-4497-A32B-36EB1AD0953F}" destId="{F47729FC-E953-49BF-B0F3-E476F6EC5095}" srcOrd="2" destOrd="0" parTransId="{6B3E65D6-D275-4C09-8CD5-CC5D1B18FBE5}" sibTransId="{E6169580-BC61-441B-8243-15A85131B520}"/>
    <dgm:cxn modelId="{FF3D4664-BD6E-4D5B-8D1D-1C64125A9FE0}" type="presParOf" srcId="{33484B92-DB53-457E-9D7F-B6CA903596A4}" destId="{64515C22-B11C-4C1D-8FC1-A521D43611B8}" srcOrd="0" destOrd="0" presId="urn:microsoft.com/office/officeart/2005/8/layout/default"/>
    <dgm:cxn modelId="{C34D20D8-EC13-4C84-9041-FCE2ECE8B55D}" type="presParOf" srcId="{33484B92-DB53-457E-9D7F-B6CA903596A4}" destId="{381E4A46-98F7-4B2B-9001-60F4382138C2}" srcOrd="1" destOrd="0" presId="urn:microsoft.com/office/officeart/2005/8/layout/default"/>
    <dgm:cxn modelId="{16D0AE3A-4A05-486D-8926-206A72E96637}" type="presParOf" srcId="{33484B92-DB53-457E-9D7F-B6CA903596A4}" destId="{5159B29B-9DEB-4347-BCC6-6377B0869191}" srcOrd="2" destOrd="0" presId="urn:microsoft.com/office/officeart/2005/8/layout/default"/>
    <dgm:cxn modelId="{7B436FA1-7A18-4FB8-86E9-8A02D5D15E15}" type="presParOf" srcId="{33484B92-DB53-457E-9D7F-B6CA903596A4}" destId="{BE099DA7-F0A1-4930-B55E-E0332AE7DB62}" srcOrd="3" destOrd="0" presId="urn:microsoft.com/office/officeart/2005/8/layout/default"/>
    <dgm:cxn modelId="{E140E7DC-776F-4343-B0C9-7DCD0C2D64E6}" type="presParOf" srcId="{33484B92-DB53-457E-9D7F-B6CA903596A4}" destId="{CBD5B871-4437-44AE-9C92-D46A64162D5E}" srcOrd="4" destOrd="0" presId="urn:microsoft.com/office/officeart/2005/8/layout/default"/>
    <dgm:cxn modelId="{6500C776-D7A1-40C2-8324-4C2D2FA4AB15}" type="presParOf" srcId="{33484B92-DB53-457E-9D7F-B6CA903596A4}" destId="{AAA9FF79-1CFC-4526-B469-F5BDED5F3283}" srcOrd="5" destOrd="0" presId="urn:microsoft.com/office/officeart/2005/8/layout/default"/>
    <dgm:cxn modelId="{CE2F217E-AC26-40CF-AE29-74FA32E847C1}" type="presParOf" srcId="{33484B92-DB53-457E-9D7F-B6CA903596A4}" destId="{F6F96551-8022-4EA7-9E00-D3467DE253A7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117568-7018-440D-8AD9-E08E43F8F163}" type="doc">
      <dgm:prSet loTypeId="urn:microsoft.com/office/officeart/2005/8/layout/list1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D1976B2-156E-4FD4-8479-E9ABF8B698BA}">
      <dgm:prSet phldrT="[Text]" phldr="0"/>
      <dgm:spPr/>
      <dgm:t>
        <a:bodyPr/>
        <a:lstStyle/>
        <a:p>
          <a:r>
            <a:rPr lang="en-US" dirty="0">
              <a:latin typeface="Sitka Subheading"/>
            </a:rPr>
            <a:t>Advantages</a:t>
          </a:r>
          <a:endParaRPr lang="en-US" dirty="0"/>
        </a:p>
      </dgm:t>
    </dgm:pt>
    <dgm:pt modelId="{E345D889-B5ED-462D-8C07-B9B2293BD994}" type="parTrans" cxnId="{9126939E-CAEA-4CAA-BB60-C6AE7260E77F}">
      <dgm:prSet/>
      <dgm:spPr/>
      <dgm:t>
        <a:bodyPr/>
        <a:lstStyle/>
        <a:p>
          <a:endParaRPr lang="en-US"/>
        </a:p>
      </dgm:t>
    </dgm:pt>
    <dgm:pt modelId="{942D5FD5-F48B-4F07-9F6E-306A9DD99591}" type="sibTrans" cxnId="{9126939E-CAEA-4CAA-BB60-C6AE7260E77F}">
      <dgm:prSet/>
      <dgm:spPr/>
      <dgm:t>
        <a:bodyPr/>
        <a:lstStyle/>
        <a:p>
          <a:endParaRPr lang="en-US"/>
        </a:p>
      </dgm:t>
    </dgm:pt>
    <dgm:pt modelId="{961331DB-AD0B-4E78-9DB7-7210AA1C0CBF}">
      <dgm:prSet phldrT="[Text]" phldr="0"/>
      <dgm:spPr/>
      <dgm:t>
        <a:bodyPr/>
        <a:lstStyle/>
        <a:p>
          <a:pPr rtl="0"/>
          <a:r>
            <a:rPr lang="en-US" dirty="0"/>
            <a:t>Simplified Experience</a:t>
          </a:r>
        </a:p>
      </dgm:t>
    </dgm:pt>
    <dgm:pt modelId="{06F0DEA9-6D30-4286-903A-100DE7DB941E}" type="parTrans" cxnId="{57D28515-2856-4124-8B49-939A1DF0CAEB}">
      <dgm:prSet/>
      <dgm:spPr/>
      <dgm:t>
        <a:bodyPr/>
        <a:lstStyle/>
        <a:p>
          <a:endParaRPr lang="en-US"/>
        </a:p>
      </dgm:t>
    </dgm:pt>
    <dgm:pt modelId="{2D159964-DF5C-46AB-AB3B-7DAE295B5DFD}" type="sibTrans" cxnId="{57D28515-2856-4124-8B49-939A1DF0CAEB}">
      <dgm:prSet/>
      <dgm:spPr/>
      <dgm:t>
        <a:bodyPr/>
        <a:lstStyle/>
        <a:p>
          <a:endParaRPr lang="en-US"/>
        </a:p>
      </dgm:t>
    </dgm:pt>
    <dgm:pt modelId="{7DABCE21-594B-4436-8EB6-84C4909234DC}">
      <dgm:prSet phldrT="[Text]" phldr="0"/>
      <dgm:spPr/>
      <dgm:t>
        <a:bodyPr/>
        <a:lstStyle/>
        <a:p>
          <a:r>
            <a:rPr lang="en-US" dirty="0">
              <a:latin typeface="Sitka Subheading"/>
            </a:rPr>
            <a:t>Disadvantages</a:t>
          </a:r>
          <a:endParaRPr lang="en-US" dirty="0"/>
        </a:p>
      </dgm:t>
    </dgm:pt>
    <dgm:pt modelId="{084A815B-8F7F-4C1B-8082-A97133A5CBDE}" type="parTrans" cxnId="{B3940E31-3E16-4F23-BC79-63D2A5FB7682}">
      <dgm:prSet/>
      <dgm:spPr/>
      <dgm:t>
        <a:bodyPr/>
        <a:lstStyle/>
        <a:p>
          <a:endParaRPr lang="en-US"/>
        </a:p>
      </dgm:t>
    </dgm:pt>
    <dgm:pt modelId="{C54118A6-BD50-4489-A37E-E033285D910F}" type="sibTrans" cxnId="{B3940E31-3E16-4F23-BC79-63D2A5FB7682}">
      <dgm:prSet/>
      <dgm:spPr/>
      <dgm:t>
        <a:bodyPr/>
        <a:lstStyle/>
        <a:p>
          <a:endParaRPr lang="en-US"/>
        </a:p>
      </dgm:t>
    </dgm:pt>
    <dgm:pt modelId="{15D962D9-50DD-4538-8B74-82F0BAD4C91E}">
      <dgm:prSet phldrT="[Text]" phldr="0"/>
      <dgm:spPr/>
      <dgm:t>
        <a:bodyPr/>
        <a:lstStyle/>
        <a:p>
          <a:pPr rtl="0"/>
          <a:r>
            <a:rPr lang="en-US" dirty="0"/>
            <a:t>Limited customizability</a:t>
          </a:r>
        </a:p>
      </dgm:t>
    </dgm:pt>
    <dgm:pt modelId="{1F603F74-5D4E-4B59-BB44-9510FFFC5220}" type="parTrans" cxnId="{5618CA8C-191E-4851-BD31-5AEA54FA3C83}">
      <dgm:prSet/>
      <dgm:spPr/>
      <dgm:t>
        <a:bodyPr/>
        <a:lstStyle/>
        <a:p>
          <a:endParaRPr lang="en-US"/>
        </a:p>
      </dgm:t>
    </dgm:pt>
    <dgm:pt modelId="{DDC3B4C5-8819-4037-A288-8507D9B980BC}" type="sibTrans" cxnId="{5618CA8C-191E-4851-BD31-5AEA54FA3C83}">
      <dgm:prSet/>
      <dgm:spPr/>
      <dgm:t>
        <a:bodyPr/>
        <a:lstStyle/>
        <a:p>
          <a:endParaRPr lang="en-US"/>
        </a:p>
      </dgm:t>
    </dgm:pt>
    <dgm:pt modelId="{8755C3F0-0F72-4F96-8D5D-5EE2B88A6063}">
      <dgm:prSet phldr="0"/>
      <dgm:spPr/>
      <dgm:t>
        <a:bodyPr/>
        <a:lstStyle/>
        <a:p>
          <a:pPr rtl="0"/>
          <a:r>
            <a:rPr lang="en-US" dirty="0">
              <a:latin typeface="Sitka Subheading"/>
            </a:rPr>
            <a:t>Support is provided</a:t>
          </a:r>
        </a:p>
      </dgm:t>
    </dgm:pt>
    <dgm:pt modelId="{783E03FD-061C-4057-9AEB-7C7CB858F330}" type="parTrans" cxnId="{E55ACE96-7065-4765-8A80-46B796F60EBB}">
      <dgm:prSet/>
      <dgm:spPr/>
    </dgm:pt>
    <dgm:pt modelId="{4E1CA71A-9B3B-48FF-B624-2F129BAFBB00}" type="sibTrans" cxnId="{E55ACE96-7065-4765-8A80-46B796F60EBB}">
      <dgm:prSet/>
      <dgm:spPr/>
      <dgm:t>
        <a:bodyPr/>
        <a:lstStyle/>
        <a:p>
          <a:endParaRPr lang="en-US"/>
        </a:p>
      </dgm:t>
    </dgm:pt>
    <dgm:pt modelId="{07CA9715-26D7-4220-A6AD-88DA367FF164}">
      <dgm:prSet phldr="0"/>
      <dgm:spPr/>
      <dgm:t>
        <a:bodyPr/>
        <a:lstStyle/>
        <a:p>
          <a:pPr rtl="0"/>
          <a:r>
            <a:rPr lang="en-US" dirty="0">
              <a:latin typeface="Sitka Subheading"/>
            </a:rPr>
            <a:t>Updates and bug fixes</a:t>
          </a:r>
        </a:p>
      </dgm:t>
    </dgm:pt>
    <dgm:pt modelId="{2A97DEC1-2174-4970-A1C8-3D624B66FC4C}" type="parTrans" cxnId="{2625DA7C-D8C8-4671-B0FA-1F10B7D7B53A}">
      <dgm:prSet/>
      <dgm:spPr/>
    </dgm:pt>
    <dgm:pt modelId="{AE5A94CC-FC89-4705-851E-88113DE409AC}" type="sibTrans" cxnId="{2625DA7C-D8C8-4671-B0FA-1F10B7D7B53A}">
      <dgm:prSet/>
      <dgm:spPr/>
      <dgm:t>
        <a:bodyPr/>
        <a:lstStyle/>
        <a:p>
          <a:endParaRPr lang="en-US"/>
        </a:p>
      </dgm:t>
    </dgm:pt>
    <dgm:pt modelId="{48B8052A-70D3-4F97-9507-2E27947A643D}">
      <dgm:prSet phldr="0"/>
      <dgm:spPr/>
      <dgm:t>
        <a:bodyPr/>
        <a:lstStyle/>
        <a:p>
          <a:pPr rtl="0"/>
          <a:r>
            <a:rPr lang="en-US" dirty="0"/>
            <a:t>The source code can't be modified by </a:t>
          </a:r>
          <a:r>
            <a:rPr lang="en-US" dirty="0">
              <a:latin typeface="Sitka Subheading"/>
            </a:rPr>
            <a:t>users</a:t>
          </a:r>
        </a:p>
      </dgm:t>
    </dgm:pt>
    <dgm:pt modelId="{5EBB35F1-A7B0-4678-92B8-D22AB284D400}" type="parTrans" cxnId="{EEFD321E-C0EA-479E-8E20-084458152F02}">
      <dgm:prSet/>
      <dgm:spPr/>
    </dgm:pt>
    <dgm:pt modelId="{1F7FABCC-7F60-4A9A-836F-94C568B4DC13}" type="sibTrans" cxnId="{EEFD321E-C0EA-479E-8E20-084458152F02}">
      <dgm:prSet/>
      <dgm:spPr/>
      <dgm:t>
        <a:bodyPr/>
        <a:lstStyle/>
        <a:p>
          <a:endParaRPr lang="en-US"/>
        </a:p>
      </dgm:t>
    </dgm:pt>
    <dgm:pt modelId="{0CBF012C-03F3-4048-8802-3A6227FCBC18}">
      <dgm:prSet phldr="0"/>
      <dgm:spPr/>
      <dgm:t>
        <a:bodyPr/>
        <a:lstStyle/>
        <a:p>
          <a:r>
            <a:rPr lang="en-US" dirty="0">
              <a:latin typeface="Sitka Subheading"/>
            </a:rPr>
            <a:t>It</a:t>
          </a:r>
          <a:r>
            <a:rPr lang="en-US" dirty="0"/>
            <a:t> is not free</a:t>
          </a:r>
        </a:p>
      </dgm:t>
    </dgm:pt>
    <dgm:pt modelId="{4907A049-AC90-4298-9FBD-E06E8DCE9020}" type="parTrans" cxnId="{4A3EC084-0851-42EA-A45A-CB02903F1D1F}">
      <dgm:prSet/>
      <dgm:spPr/>
    </dgm:pt>
    <dgm:pt modelId="{4FA9A668-EFB7-4F6D-A60E-D77552021EAA}" type="sibTrans" cxnId="{4A3EC084-0851-42EA-A45A-CB02903F1D1F}">
      <dgm:prSet/>
      <dgm:spPr/>
      <dgm:t>
        <a:bodyPr/>
        <a:lstStyle/>
        <a:p>
          <a:endParaRPr lang="en-US"/>
        </a:p>
      </dgm:t>
    </dgm:pt>
    <dgm:pt modelId="{480CFDFC-B22C-4FE2-91BF-FC3FE2CC00DC}" type="pres">
      <dgm:prSet presAssocID="{AA117568-7018-440D-8AD9-E08E43F8F163}" presName="linear" presStyleCnt="0">
        <dgm:presLayoutVars>
          <dgm:dir/>
          <dgm:animLvl val="lvl"/>
          <dgm:resizeHandles val="exact"/>
        </dgm:presLayoutVars>
      </dgm:prSet>
      <dgm:spPr/>
    </dgm:pt>
    <dgm:pt modelId="{7225625D-3FC7-428B-87E7-D4441B632702}" type="pres">
      <dgm:prSet presAssocID="{2D1976B2-156E-4FD4-8479-E9ABF8B698BA}" presName="parentLin" presStyleCnt="0"/>
      <dgm:spPr/>
    </dgm:pt>
    <dgm:pt modelId="{3411CCF7-6678-4E28-AE63-06C6C126590A}" type="pres">
      <dgm:prSet presAssocID="{2D1976B2-156E-4FD4-8479-E9ABF8B698BA}" presName="parentLeftMargin" presStyleLbl="node1" presStyleIdx="0" presStyleCnt="2"/>
      <dgm:spPr/>
    </dgm:pt>
    <dgm:pt modelId="{7A67CA89-CBCE-4DAB-887E-76B6C7C2DF7A}" type="pres">
      <dgm:prSet presAssocID="{2D1976B2-156E-4FD4-8479-E9ABF8B698BA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24063786-ABC0-4750-B701-4938F72AE47D}" type="pres">
      <dgm:prSet presAssocID="{2D1976B2-156E-4FD4-8479-E9ABF8B698BA}" presName="negativeSpace" presStyleCnt="0"/>
      <dgm:spPr/>
    </dgm:pt>
    <dgm:pt modelId="{51AEA3CE-8598-4DD2-8C52-BC4FC021169D}" type="pres">
      <dgm:prSet presAssocID="{2D1976B2-156E-4FD4-8479-E9ABF8B698BA}" presName="childText" presStyleLbl="conFgAcc1" presStyleIdx="0" presStyleCnt="2">
        <dgm:presLayoutVars>
          <dgm:bulletEnabled val="1"/>
        </dgm:presLayoutVars>
      </dgm:prSet>
      <dgm:spPr/>
    </dgm:pt>
    <dgm:pt modelId="{637BD92B-27C6-4A2A-8386-1E384A1896FF}" type="pres">
      <dgm:prSet presAssocID="{942D5FD5-F48B-4F07-9F6E-306A9DD99591}" presName="spaceBetweenRectangles" presStyleCnt="0"/>
      <dgm:spPr/>
    </dgm:pt>
    <dgm:pt modelId="{BFC69E36-E637-4D6A-A188-CBAAEECCE00C}" type="pres">
      <dgm:prSet presAssocID="{7DABCE21-594B-4436-8EB6-84C4909234DC}" presName="parentLin" presStyleCnt="0"/>
      <dgm:spPr/>
    </dgm:pt>
    <dgm:pt modelId="{11B6E19A-C3AB-4842-BA69-A2895E6BC931}" type="pres">
      <dgm:prSet presAssocID="{7DABCE21-594B-4436-8EB6-84C4909234DC}" presName="parentLeftMargin" presStyleLbl="node1" presStyleIdx="0" presStyleCnt="2"/>
      <dgm:spPr/>
    </dgm:pt>
    <dgm:pt modelId="{58693A0B-52AA-4F35-A721-21114A617AEE}" type="pres">
      <dgm:prSet presAssocID="{7DABCE21-594B-4436-8EB6-84C4909234DC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A5453F71-87D8-46F5-A7A1-02FE86161C27}" type="pres">
      <dgm:prSet presAssocID="{7DABCE21-594B-4436-8EB6-84C4909234DC}" presName="negativeSpace" presStyleCnt="0"/>
      <dgm:spPr/>
    </dgm:pt>
    <dgm:pt modelId="{41B7F5FB-7F46-4DD3-956E-11BB77368BF7}" type="pres">
      <dgm:prSet presAssocID="{7DABCE21-594B-4436-8EB6-84C4909234DC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E9DBF300-E213-43AA-BBCF-246B8209F806}" type="presOf" srcId="{7DABCE21-594B-4436-8EB6-84C4909234DC}" destId="{58693A0B-52AA-4F35-A721-21114A617AEE}" srcOrd="1" destOrd="0" presId="urn:microsoft.com/office/officeart/2005/8/layout/list1"/>
    <dgm:cxn modelId="{41C7C510-6781-4732-BD1D-57241F792EA6}" type="presOf" srcId="{8755C3F0-0F72-4F96-8D5D-5EE2B88A6063}" destId="{51AEA3CE-8598-4DD2-8C52-BC4FC021169D}" srcOrd="0" destOrd="1" presId="urn:microsoft.com/office/officeart/2005/8/layout/list1"/>
    <dgm:cxn modelId="{57D28515-2856-4124-8B49-939A1DF0CAEB}" srcId="{2D1976B2-156E-4FD4-8479-E9ABF8B698BA}" destId="{961331DB-AD0B-4E78-9DB7-7210AA1C0CBF}" srcOrd="0" destOrd="0" parTransId="{06F0DEA9-6D30-4286-903A-100DE7DB941E}" sibTransId="{2D159964-DF5C-46AB-AB3B-7DAE295B5DFD}"/>
    <dgm:cxn modelId="{27820F1B-9159-4B5E-A8D2-F299367BDE26}" type="presOf" srcId="{2D1976B2-156E-4FD4-8479-E9ABF8B698BA}" destId="{7A67CA89-CBCE-4DAB-887E-76B6C7C2DF7A}" srcOrd="1" destOrd="0" presId="urn:microsoft.com/office/officeart/2005/8/layout/list1"/>
    <dgm:cxn modelId="{EEFD321E-C0EA-479E-8E20-084458152F02}" srcId="{7DABCE21-594B-4436-8EB6-84C4909234DC}" destId="{48B8052A-70D3-4F97-9507-2E27947A643D}" srcOrd="1" destOrd="0" parTransId="{5EBB35F1-A7B0-4678-92B8-D22AB284D400}" sibTransId="{1F7FABCC-7F60-4A9A-836F-94C568B4DC13}"/>
    <dgm:cxn modelId="{B3940E31-3E16-4F23-BC79-63D2A5FB7682}" srcId="{AA117568-7018-440D-8AD9-E08E43F8F163}" destId="{7DABCE21-594B-4436-8EB6-84C4909234DC}" srcOrd="1" destOrd="0" parTransId="{084A815B-8F7F-4C1B-8082-A97133A5CBDE}" sibTransId="{C54118A6-BD50-4489-A37E-E033285D910F}"/>
    <dgm:cxn modelId="{15E9A44F-B8A2-4F92-BD98-B93AF6CBA494}" type="presOf" srcId="{AA117568-7018-440D-8AD9-E08E43F8F163}" destId="{480CFDFC-B22C-4FE2-91BF-FC3FE2CC00DC}" srcOrd="0" destOrd="0" presId="urn:microsoft.com/office/officeart/2005/8/layout/list1"/>
    <dgm:cxn modelId="{2625DA7C-D8C8-4671-B0FA-1F10B7D7B53A}" srcId="{2D1976B2-156E-4FD4-8479-E9ABF8B698BA}" destId="{07CA9715-26D7-4220-A6AD-88DA367FF164}" srcOrd="2" destOrd="0" parTransId="{2A97DEC1-2174-4970-A1C8-3D624B66FC4C}" sibTransId="{AE5A94CC-FC89-4705-851E-88113DE409AC}"/>
    <dgm:cxn modelId="{4A3EC084-0851-42EA-A45A-CB02903F1D1F}" srcId="{7DABCE21-594B-4436-8EB6-84C4909234DC}" destId="{0CBF012C-03F3-4048-8802-3A6227FCBC18}" srcOrd="2" destOrd="0" parTransId="{4907A049-AC90-4298-9FBD-E06E8DCE9020}" sibTransId="{4FA9A668-EFB7-4F6D-A60E-D77552021EAA}"/>
    <dgm:cxn modelId="{4821D186-9BE0-4BAE-871D-532704F5A337}" type="presOf" srcId="{7DABCE21-594B-4436-8EB6-84C4909234DC}" destId="{11B6E19A-C3AB-4842-BA69-A2895E6BC931}" srcOrd="0" destOrd="0" presId="urn:microsoft.com/office/officeart/2005/8/layout/list1"/>
    <dgm:cxn modelId="{5618CA8C-191E-4851-BD31-5AEA54FA3C83}" srcId="{7DABCE21-594B-4436-8EB6-84C4909234DC}" destId="{15D962D9-50DD-4538-8B74-82F0BAD4C91E}" srcOrd="0" destOrd="0" parTransId="{1F603F74-5D4E-4B59-BB44-9510FFFC5220}" sibTransId="{DDC3B4C5-8819-4037-A288-8507D9B980BC}"/>
    <dgm:cxn modelId="{E55ACE96-7065-4765-8A80-46B796F60EBB}" srcId="{2D1976B2-156E-4FD4-8479-E9ABF8B698BA}" destId="{8755C3F0-0F72-4F96-8D5D-5EE2B88A6063}" srcOrd="1" destOrd="0" parTransId="{783E03FD-061C-4057-9AEB-7C7CB858F330}" sibTransId="{4E1CA71A-9B3B-48FF-B624-2F129BAFBB00}"/>
    <dgm:cxn modelId="{9126939E-CAEA-4CAA-BB60-C6AE7260E77F}" srcId="{AA117568-7018-440D-8AD9-E08E43F8F163}" destId="{2D1976B2-156E-4FD4-8479-E9ABF8B698BA}" srcOrd="0" destOrd="0" parTransId="{E345D889-B5ED-462D-8C07-B9B2293BD994}" sibTransId="{942D5FD5-F48B-4F07-9F6E-306A9DD99591}"/>
    <dgm:cxn modelId="{F49269A4-8D7B-4A66-80B8-8F0310D076E9}" type="presOf" srcId="{07CA9715-26D7-4220-A6AD-88DA367FF164}" destId="{51AEA3CE-8598-4DD2-8C52-BC4FC021169D}" srcOrd="0" destOrd="2" presId="urn:microsoft.com/office/officeart/2005/8/layout/list1"/>
    <dgm:cxn modelId="{6EAEF5BF-D15A-4083-9485-06381FA848C0}" type="presOf" srcId="{2D1976B2-156E-4FD4-8479-E9ABF8B698BA}" destId="{3411CCF7-6678-4E28-AE63-06C6C126590A}" srcOrd="0" destOrd="0" presId="urn:microsoft.com/office/officeart/2005/8/layout/list1"/>
    <dgm:cxn modelId="{1400BAC3-065E-4D83-8AF8-520E00347E32}" type="presOf" srcId="{0CBF012C-03F3-4048-8802-3A6227FCBC18}" destId="{41B7F5FB-7F46-4DD3-956E-11BB77368BF7}" srcOrd="0" destOrd="2" presId="urn:microsoft.com/office/officeart/2005/8/layout/list1"/>
    <dgm:cxn modelId="{768F31DF-CEBE-41FF-A30C-C36A5C7F7F3D}" type="presOf" srcId="{961331DB-AD0B-4E78-9DB7-7210AA1C0CBF}" destId="{51AEA3CE-8598-4DD2-8C52-BC4FC021169D}" srcOrd="0" destOrd="0" presId="urn:microsoft.com/office/officeart/2005/8/layout/list1"/>
    <dgm:cxn modelId="{DE02D5E5-B9D2-4DD3-8191-86AA754855B6}" type="presOf" srcId="{48B8052A-70D3-4F97-9507-2E27947A643D}" destId="{41B7F5FB-7F46-4DD3-956E-11BB77368BF7}" srcOrd="0" destOrd="1" presId="urn:microsoft.com/office/officeart/2005/8/layout/list1"/>
    <dgm:cxn modelId="{54F9EDE8-6EF0-4FF0-B7C0-C12528D9AAD3}" type="presOf" srcId="{15D962D9-50DD-4538-8B74-82F0BAD4C91E}" destId="{41B7F5FB-7F46-4DD3-956E-11BB77368BF7}" srcOrd="0" destOrd="0" presId="urn:microsoft.com/office/officeart/2005/8/layout/list1"/>
    <dgm:cxn modelId="{D6FF41DF-A995-46D1-B895-4358A410B534}" type="presParOf" srcId="{480CFDFC-B22C-4FE2-91BF-FC3FE2CC00DC}" destId="{7225625D-3FC7-428B-87E7-D4441B632702}" srcOrd="0" destOrd="0" presId="urn:microsoft.com/office/officeart/2005/8/layout/list1"/>
    <dgm:cxn modelId="{93ACDA6B-8626-4BD3-9F23-DA798A06451E}" type="presParOf" srcId="{7225625D-3FC7-428B-87E7-D4441B632702}" destId="{3411CCF7-6678-4E28-AE63-06C6C126590A}" srcOrd="0" destOrd="0" presId="urn:microsoft.com/office/officeart/2005/8/layout/list1"/>
    <dgm:cxn modelId="{FD4AFCED-13F2-473A-A2A6-224CDE57C569}" type="presParOf" srcId="{7225625D-3FC7-428B-87E7-D4441B632702}" destId="{7A67CA89-CBCE-4DAB-887E-76B6C7C2DF7A}" srcOrd="1" destOrd="0" presId="urn:microsoft.com/office/officeart/2005/8/layout/list1"/>
    <dgm:cxn modelId="{623E6EEC-6CED-440E-B32C-A1B0C44E70E7}" type="presParOf" srcId="{480CFDFC-B22C-4FE2-91BF-FC3FE2CC00DC}" destId="{24063786-ABC0-4750-B701-4938F72AE47D}" srcOrd="1" destOrd="0" presId="urn:microsoft.com/office/officeart/2005/8/layout/list1"/>
    <dgm:cxn modelId="{F9062179-8658-452C-9BDC-F1C5D34E7DBD}" type="presParOf" srcId="{480CFDFC-B22C-4FE2-91BF-FC3FE2CC00DC}" destId="{51AEA3CE-8598-4DD2-8C52-BC4FC021169D}" srcOrd="2" destOrd="0" presId="urn:microsoft.com/office/officeart/2005/8/layout/list1"/>
    <dgm:cxn modelId="{9820A569-88DC-4C21-AC79-1267B10F327B}" type="presParOf" srcId="{480CFDFC-B22C-4FE2-91BF-FC3FE2CC00DC}" destId="{637BD92B-27C6-4A2A-8386-1E384A1896FF}" srcOrd="3" destOrd="0" presId="urn:microsoft.com/office/officeart/2005/8/layout/list1"/>
    <dgm:cxn modelId="{2B5B6076-F7FA-48F1-ABCF-1E2847A9DFF2}" type="presParOf" srcId="{480CFDFC-B22C-4FE2-91BF-FC3FE2CC00DC}" destId="{BFC69E36-E637-4D6A-A188-CBAAEECCE00C}" srcOrd="4" destOrd="0" presId="urn:microsoft.com/office/officeart/2005/8/layout/list1"/>
    <dgm:cxn modelId="{4DBFE9B3-3852-4A8D-A01D-FB8524EB0741}" type="presParOf" srcId="{BFC69E36-E637-4D6A-A188-CBAAEECCE00C}" destId="{11B6E19A-C3AB-4842-BA69-A2895E6BC931}" srcOrd="0" destOrd="0" presId="urn:microsoft.com/office/officeart/2005/8/layout/list1"/>
    <dgm:cxn modelId="{9B563757-1BF8-4ED6-B293-C100FF947F1B}" type="presParOf" srcId="{BFC69E36-E637-4D6A-A188-CBAAEECCE00C}" destId="{58693A0B-52AA-4F35-A721-21114A617AEE}" srcOrd="1" destOrd="0" presId="urn:microsoft.com/office/officeart/2005/8/layout/list1"/>
    <dgm:cxn modelId="{3AD6E848-4790-4950-8675-EB755AD97C49}" type="presParOf" srcId="{480CFDFC-B22C-4FE2-91BF-FC3FE2CC00DC}" destId="{A5453F71-87D8-46F5-A7A1-02FE86161C27}" srcOrd="5" destOrd="0" presId="urn:microsoft.com/office/officeart/2005/8/layout/list1"/>
    <dgm:cxn modelId="{7EC1EFAE-47AD-4F0E-A8B1-0D344627D94B}" type="presParOf" srcId="{480CFDFC-B22C-4FE2-91BF-FC3FE2CC00DC}" destId="{41B7F5FB-7F46-4DD3-956E-11BB77368BF7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943886C-6603-4497-A32B-36EB1AD0953F}" type="doc">
      <dgm:prSet loTypeId="urn:microsoft.com/office/officeart/2008/layout/LinedList" loCatId="list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C29B6C4F-6F15-4DBC-9C79-26413C96410F}">
      <dgm:prSet phldr="0"/>
      <dgm:spPr/>
      <dgm:t>
        <a:bodyPr/>
        <a:lstStyle/>
        <a:p>
          <a:r>
            <a:rPr lang="en-US" b="0">
              <a:latin typeface="Sitka Subheading"/>
            </a:rPr>
            <a:t>Linux</a:t>
          </a:r>
        </a:p>
      </dgm:t>
    </dgm:pt>
    <dgm:pt modelId="{C7BD3880-7DBD-405C-B5F4-3DC90AFCF21C}" type="parTrans" cxnId="{CCA15797-E5B1-4078-9A7B-D18FB01A21D6}">
      <dgm:prSet/>
      <dgm:spPr/>
    </dgm:pt>
    <dgm:pt modelId="{A7E00555-4E0F-429B-9BF8-B07881701F26}" type="sibTrans" cxnId="{CCA15797-E5B1-4078-9A7B-D18FB01A21D6}">
      <dgm:prSet/>
      <dgm:spPr/>
      <dgm:t>
        <a:bodyPr/>
        <a:lstStyle/>
        <a:p>
          <a:endParaRPr lang="en-US"/>
        </a:p>
      </dgm:t>
    </dgm:pt>
    <dgm:pt modelId="{873C4028-330E-4C1D-A20B-E9B8D8FCCDA7}">
      <dgm:prSet phldr="0"/>
      <dgm:spPr/>
      <dgm:t>
        <a:bodyPr/>
        <a:lstStyle/>
        <a:p>
          <a:r>
            <a:rPr lang="en-US" b="0">
              <a:latin typeface="Sitka Subheading"/>
            </a:rPr>
            <a:t>Android</a:t>
          </a:r>
        </a:p>
      </dgm:t>
    </dgm:pt>
    <dgm:pt modelId="{A7FC5AFC-22F1-42BD-A851-C8D17A5194E6}" type="parTrans" cxnId="{1CA2214B-1D34-488C-BBE4-E1E30C4BF644}">
      <dgm:prSet/>
      <dgm:spPr/>
    </dgm:pt>
    <dgm:pt modelId="{3FF5B1F9-736D-466B-B938-2D4A50102E0E}" type="sibTrans" cxnId="{1CA2214B-1D34-488C-BBE4-E1E30C4BF644}">
      <dgm:prSet/>
      <dgm:spPr/>
      <dgm:t>
        <a:bodyPr/>
        <a:lstStyle/>
        <a:p>
          <a:endParaRPr lang="en-US"/>
        </a:p>
      </dgm:t>
    </dgm:pt>
    <dgm:pt modelId="{14E66DFD-7113-4B6B-B33E-EBDFFC175FC2}">
      <dgm:prSet phldr="0"/>
      <dgm:spPr/>
      <dgm:t>
        <a:bodyPr/>
        <a:lstStyle/>
        <a:p>
          <a:pPr rtl="0"/>
          <a:r>
            <a:rPr lang="en-US" b="0" err="1">
              <a:latin typeface="Sitka Subheading"/>
            </a:rPr>
            <a:t>SteamOS</a:t>
          </a:r>
        </a:p>
      </dgm:t>
    </dgm:pt>
    <dgm:pt modelId="{10906B71-1955-431B-AFD3-D8BE32AE4841}" type="parTrans" cxnId="{B811AED4-77E5-41A7-BE06-8A732297A2E8}">
      <dgm:prSet/>
      <dgm:spPr/>
    </dgm:pt>
    <dgm:pt modelId="{578418E3-8F9C-4D2A-84B2-2ED1FCD92D14}" type="sibTrans" cxnId="{B811AED4-77E5-41A7-BE06-8A732297A2E8}">
      <dgm:prSet/>
      <dgm:spPr/>
      <dgm:t>
        <a:bodyPr/>
        <a:lstStyle/>
        <a:p>
          <a:endParaRPr lang="en-US"/>
        </a:p>
      </dgm:t>
    </dgm:pt>
    <dgm:pt modelId="{4C180665-ACB5-4AA0-8FF7-A751DBF01A05}">
      <dgm:prSet phldr="0"/>
      <dgm:spPr/>
      <dgm:t>
        <a:bodyPr/>
        <a:lstStyle/>
        <a:p>
          <a:r>
            <a:rPr lang="en-US" b="0">
              <a:latin typeface="Sitka Subheading"/>
            </a:rPr>
            <a:t>Chromnium</a:t>
          </a:r>
          <a:r>
            <a:rPr lang="en-US" b="0"/>
            <a:t> </a:t>
          </a:r>
          <a:endParaRPr lang="en-US"/>
        </a:p>
      </dgm:t>
    </dgm:pt>
    <dgm:pt modelId="{CA1BABCE-9288-4599-94BA-DF1BA5B6472F}" type="parTrans" cxnId="{0ABF97A4-EC0E-489D-81F8-B613D1CF79ED}">
      <dgm:prSet/>
      <dgm:spPr/>
    </dgm:pt>
    <dgm:pt modelId="{CF4F9DCB-1CD2-4726-A563-6DA8EBBAEAC7}" type="sibTrans" cxnId="{0ABF97A4-EC0E-489D-81F8-B613D1CF79ED}">
      <dgm:prSet/>
      <dgm:spPr/>
    </dgm:pt>
    <dgm:pt modelId="{BAA10A80-1780-4403-8654-3C46E35FD9CA}" type="pres">
      <dgm:prSet presAssocID="{C943886C-6603-4497-A32B-36EB1AD0953F}" presName="vert0" presStyleCnt="0">
        <dgm:presLayoutVars>
          <dgm:dir/>
          <dgm:animOne val="branch"/>
          <dgm:animLvl val="lvl"/>
        </dgm:presLayoutVars>
      </dgm:prSet>
      <dgm:spPr/>
    </dgm:pt>
    <dgm:pt modelId="{9AA157B3-E0B7-477A-9CA7-73580C5100D5}" type="pres">
      <dgm:prSet presAssocID="{C29B6C4F-6F15-4DBC-9C79-26413C96410F}" presName="thickLine" presStyleLbl="alignNode1" presStyleIdx="0" presStyleCnt="4"/>
      <dgm:spPr/>
    </dgm:pt>
    <dgm:pt modelId="{2EEE571D-445A-44FF-A1F4-70B10ADB550C}" type="pres">
      <dgm:prSet presAssocID="{C29B6C4F-6F15-4DBC-9C79-26413C96410F}" presName="horz1" presStyleCnt="0"/>
      <dgm:spPr/>
    </dgm:pt>
    <dgm:pt modelId="{6FFC3E54-D7B8-4124-B741-F57E663ABF2D}" type="pres">
      <dgm:prSet presAssocID="{C29B6C4F-6F15-4DBC-9C79-26413C96410F}" presName="tx1" presStyleLbl="revTx" presStyleIdx="0" presStyleCnt="4"/>
      <dgm:spPr/>
    </dgm:pt>
    <dgm:pt modelId="{7DB8D93F-0D8E-47AC-A92A-8E722E0A3E5E}" type="pres">
      <dgm:prSet presAssocID="{C29B6C4F-6F15-4DBC-9C79-26413C96410F}" presName="vert1" presStyleCnt="0"/>
      <dgm:spPr/>
    </dgm:pt>
    <dgm:pt modelId="{F668A71C-8CC1-4303-9CA0-BFB5E77E9821}" type="pres">
      <dgm:prSet presAssocID="{873C4028-330E-4C1D-A20B-E9B8D8FCCDA7}" presName="thickLine" presStyleLbl="alignNode1" presStyleIdx="1" presStyleCnt="4"/>
      <dgm:spPr/>
    </dgm:pt>
    <dgm:pt modelId="{63E07388-F4BC-47B2-BFE1-10061EB316F3}" type="pres">
      <dgm:prSet presAssocID="{873C4028-330E-4C1D-A20B-E9B8D8FCCDA7}" presName="horz1" presStyleCnt="0"/>
      <dgm:spPr/>
    </dgm:pt>
    <dgm:pt modelId="{97696042-8965-44A9-87D9-B841A2047A4A}" type="pres">
      <dgm:prSet presAssocID="{873C4028-330E-4C1D-A20B-E9B8D8FCCDA7}" presName="tx1" presStyleLbl="revTx" presStyleIdx="1" presStyleCnt="4"/>
      <dgm:spPr/>
    </dgm:pt>
    <dgm:pt modelId="{7E7EED12-E563-4965-9723-5FDF268C1D55}" type="pres">
      <dgm:prSet presAssocID="{873C4028-330E-4C1D-A20B-E9B8D8FCCDA7}" presName="vert1" presStyleCnt="0"/>
      <dgm:spPr/>
    </dgm:pt>
    <dgm:pt modelId="{91E47073-E3AD-4EF3-8472-1BEA3A164F06}" type="pres">
      <dgm:prSet presAssocID="{14E66DFD-7113-4B6B-B33E-EBDFFC175FC2}" presName="thickLine" presStyleLbl="alignNode1" presStyleIdx="2" presStyleCnt="4"/>
      <dgm:spPr/>
    </dgm:pt>
    <dgm:pt modelId="{BA79A3A1-91EA-4D97-B181-D29792566DAD}" type="pres">
      <dgm:prSet presAssocID="{14E66DFD-7113-4B6B-B33E-EBDFFC175FC2}" presName="horz1" presStyleCnt="0"/>
      <dgm:spPr/>
    </dgm:pt>
    <dgm:pt modelId="{45466DCF-7D27-46C1-ACF1-CBEE501D3FFB}" type="pres">
      <dgm:prSet presAssocID="{14E66DFD-7113-4B6B-B33E-EBDFFC175FC2}" presName="tx1" presStyleLbl="revTx" presStyleIdx="2" presStyleCnt="4"/>
      <dgm:spPr/>
    </dgm:pt>
    <dgm:pt modelId="{EB6FB4FB-EBA1-47D8-B89E-E2C8CE4493CB}" type="pres">
      <dgm:prSet presAssocID="{14E66DFD-7113-4B6B-B33E-EBDFFC175FC2}" presName="vert1" presStyleCnt="0"/>
      <dgm:spPr/>
    </dgm:pt>
    <dgm:pt modelId="{3F4FD981-AAAB-4D64-9684-870C07FA7F2A}" type="pres">
      <dgm:prSet presAssocID="{4C180665-ACB5-4AA0-8FF7-A751DBF01A05}" presName="thickLine" presStyleLbl="alignNode1" presStyleIdx="3" presStyleCnt="4"/>
      <dgm:spPr/>
    </dgm:pt>
    <dgm:pt modelId="{52E11BC9-6E50-41C1-B521-B2808A2AAE04}" type="pres">
      <dgm:prSet presAssocID="{4C180665-ACB5-4AA0-8FF7-A751DBF01A05}" presName="horz1" presStyleCnt="0"/>
      <dgm:spPr/>
    </dgm:pt>
    <dgm:pt modelId="{A90627F9-DF5D-4975-9B9A-9AD63F0D4BC0}" type="pres">
      <dgm:prSet presAssocID="{4C180665-ACB5-4AA0-8FF7-A751DBF01A05}" presName="tx1" presStyleLbl="revTx" presStyleIdx="3" presStyleCnt="4"/>
      <dgm:spPr/>
    </dgm:pt>
    <dgm:pt modelId="{8FFEAE92-8EA1-409D-9024-7ACD9A745A03}" type="pres">
      <dgm:prSet presAssocID="{4C180665-ACB5-4AA0-8FF7-A751DBF01A05}" presName="vert1" presStyleCnt="0"/>
      <dgm:spPr/>
    </dgm:pt>
  </dgm:ptLst>
  <dgm:cxnLst>
    <dgm:cxn modelId="{DC9DBC15-FB97-4E37-A55F-7086B836DFBA}" type="presOf" srcId="{4C180665-ACB5-4AA0-8FF7-A751DBF01A05}" destId="{A90627F9-DF5D-4975-9B9A-9AD63F0D4BC0}" srcOrd="0" destOrd="0" presId="urn:microsoft.com/office/officeart/2008/layout/LinedList"/>
    <dgm:cxn modelId="{89222A28-2660-41D1-92C1-C9904F8DB34E}" type="presOf" srcId="{C29B6C4F-6F15-4DBC-9C79-26413C96410F}" destId="{6FFC3E54-D7B8-4124-B741-F57E663ABF2D}" srcOrd="0" destOrd="0" presId="urn:microsoft.com/office/officeart/2008/layout/LinedList"/>
    <dgm:cxn modelId="{67D5612A-71F4-4B8E-9722-E51BF36707D0}" type="presOf" srcId="{14E66DFD-7113-4B6B-B33E-EBDFFC175FC2}" destId="{45466DCF-7D27-46C1-ACF1-CBEE501D3FFB}" srcOrd="0" destOrd="0" presId="urn:microsoft.com/office/officeart/2008/layout/LinedList"/>
    <dgm:cxn modelId="{1CA2214B-1D34-488C-BBE4-E1E30C4BF644}" srcId="{C943886C-6603-4497-A32B-36EB1AD0953F}" destId="{873C4028-330E-4C1D-A20B-E9B8D8FCCDA7}" srcOrd="1" destOrd="0" parTransId="{A7FC5AFC-22F1-42BD-A851-C8D17A5194E6}" sibTransId="{3FF5B1F9-736D-466B-B938-2D4A50102E0E}"/>
    <dgm:cxn modelId="{9A006D8E-230D-4789-A162-1B01A183CC0D}" type="presOf" srcId="{873C4028-330E-4C1D-A20B-E9B8D8FCCDA7}" destId="{97696042-8965-44A9-87D9-B841A2047A4A}" srcOrd="0" destOrd="0" presId="urn:microsoft.com/office/officeart/2008/layout/LinedList"/>
    <dgm:cxn modelId="{CCA15797-E5B1-4078-9A7B-D18FB01A21D6}" srcId="{C943886C-6603-4497-A32B-36EB1AD0953F}" destId="{C29B6C4F-6F15-4DBC-9C79-26413C96410F}" srcOrd="0" destOrd="0" parTransId="{C7BD3880-7DBD-405C-B5F4-3DC90AFCF21C}" sibTransId="{A7E00555-4E0F-429B-9BF8-B07881701F26}"/>
    <dgm:cxn modelId="{0ABF97A4-EC0E-489D-81F8-B613D1CF79ED}" srcId="{C943886C-6603-4497-A32B-36EB1AD0953F}" destId="{4C180665-ACB5-4AA0-8FF7-A751DBF01A05}" srcOrd="3" destOrd="0" parTransId="{CA1BABCE-9288-4599-94BA-DF1BA5B6472F}" sibTransId="{CF4F9DCB-1CD2-4726-A563-6DA8EBBAEAC7}"/>
    <dgm:cxn modelId="{ED6BA5CD-9598-4D81-88D1-4F1CBC7C340D}" type="presOf" srcId="{C943886C-6603-4497-A32B-36EB1AD0953F}" destId="{BAA10A80-1780-4403-8654-3C46E35FD9CA}" srcOrd="0" destOrd="0" presId="urn:microsoft.com/office/officeart/2008/layout/LinedList"/>
    <dgm:cxn modelId="{B811AED4-77E5-41A7-BE06-8A732297A2E8}" srcId="{C943886C-6603-4497-A32B-36EB1AD0953F}" destId="{14E66DFD-7113-4B6B-B33E-EBDFFC175FC2}" srcOrd="2" destOrd="0" parTransId="{10906B71-1955-431B-AFD3-D8BE32AE4841}" sibTransId="{578418E3-8F9C-4D2A-84B2-2ED1FCD92D14}"/>
    <dgm:cxn modelId="{19CCF1C9-CAD2-4177-B4CB-993EF1586AE4}" type="presParOf" srcId="{BAA10A80-1780-4403-8654-3C46E35FD9CA}" destId="{9AA157B3-E0B7-477A-9CA7-73580C5100D5}" srcOrd="0" destOrd="0" presId="urn:microsoft.com/office/officeart/2008/layout/LinedList"/>
    <dgm:cxn modelId="{0C3168AB-AAC4-40EE-AD26-CB786B01D7D8}" type="presParOf" srcId="{BAA10A80-1780-4403-8654-3C46E35FD9CA}" destId="{2EEE571D-445A-44FF-A1F4-70B10ADB550C}" srcOrd="1" destOrd="0" presId="urn:microsoft.com/office/officeart/2008/layout/LinedList"/>
    <dgm:cxn modelId="{B11FFB38-80C8-476E-AC79-919130B7BBBF}" type="presParOf" srcId="{2EEE571D-445A-44FF-A1F4-70B10ADB550C}" destId="{6FFC3E54-D7B8-4124-B741-F57E663ABF2D}" srcOrd="0" destOrd="0" presId="urn:microsoft.com/office/officeart/2008/layout/LinedList"/>
    <dgm:cxn modelId="{82381F24-2000-486B-8B6D-915CAA83E2A2}" type="presParOf" srcId="{2EEE571D-445A-44FF-A1F4-70B10ADB550C}" destId="{7DB8D93F-0D8E-47AC-A92A-8E722E0A3E5E}" srcOrd="1" destOrd="0" presId="urn:microsoft.com/office/officeart/2008/layout/LinedList"/>
    <dgm:cxn modelId="{8330E5D4-BDD2-4302-81E5-BFF4B0550435}" type="presParOf" srcId="{BAA10A80-1780-4403-8654-3C46E35FD9CA}" destId="{F668A71C-8CC1-4303-9CA0-BFB5E77E9821}" srcOrd="2" destOrd="0" presId="urn:microsoft.com/office/officeart/2008/layout/LinedList"/>
    <dgm:cxn modelId="{BE96E4CC-7C71-4D0D-845E-E1F35A64FE69}" type="presParOf" srcId="{BAA10A80-1780-4403-8654-3C46E35FD9CA}" destId="{63E07388-F4BC-47B2-BFE1-10061EB316F3}" srcOrd="3" destOrd="0" presId="urn:microsoft.com/office/officeart/2008/layout/LinedList"/>
    <dgm:cxn modelId="{82295202-B2EE-443E-BD6F-FC8DBD0252E8}" type="presParOf" srcId="{63E07388-F4BC-47B2-BFE1-10061EB316F3}" destId="{97696042-8965-44A9-87D9-B841A2047A4A}" srcOrd="0" destOrd="0" presId="urn:microsoft.com/office/officeart/2008/layout/LinedList"/>
    <dgm:cxn modelId="{F49C0258-95E5-457D-9A09-016EC8E250DA}" type="presParOf" srcId="{63E07388-F4BC-47B2-BFE1-10061EB316F3}" destId="{7E7EED12-E563-4965-9723-5FDF268C1D55}" srcOrd="1" destOrd="0" presId="urn:microsoft.com/office/officeart/2008/layout/LinedList"/>
    <dgm:cxn modelId="{0DB2041E-BAD3-4465-9AB7-20879DD41F40}" type="presParOf" srcId="{BAA10A80-1780-4403-8654-3C46E35FD9CA}" destId="{91E47073-E3AD-4EF3-8472-1BEA3A164F06}" srcOrd="4" destOrd="0" presId="urn:microsoft.com/office/officeart/2008/layout/LinedList"/>
    <dgm:cxn modelId="{657F1464-AD9F-4CE9-A0B8-955BC1DA54CA}" type="presParOf" srcId="{BAA10A80-1780-4403-8654-3C46E35FD9CA}" destId="{BA79A3A1-91EA-4D97-B181-D29792566DAD}" srcOrd="5" destOrd="0" presId="urn:microsoft.com/office/officeart/2008/layout/LinedList"/>
    <dgm:cxn modelId="{D731E4D7-572C-4C44-98D4-BCF41C94BB3E}" type="presParOf" srcId="{BA79A3A1-91EA-4D97-B181-D29792566DAD}" destId="{45466DCF-7D27-46C1-ACF1-CBEE501D3FFB}" srcOrd="0" destOrd="0" presId="urn:microsoft.com/office/officeart/2008/layout/LinedList"/>
    <dgm:cxn modelId="{23108629-DB75-45AB-8A94-3A5578ECCD6B}" type="presParOf" srcId="{BA79A3A1-91EA-4D97-B181-D29792566DAD}" destId="{EB6FB4FB-EBA1-47D8-B89E-E2C8CE4493CB}" srcOrd="1" destOrd="0" presId="urn:microsoft.com/office/officeart/2008/layout/LinedList"/>
    <dgm:cxn modelId="{3662FEDB-B48C-4577-B5E9-F19CB7602BEC}" type="presParOf" srcId="{BAA10A80-1780-4403-8654-3C46E35FD9CA}" destId="{3F4FD981-AAAB-4D64-9684-870C07FA7F2A}" srcOrd="6" destOrd="0" presId="urn:microsoft.com/office/officeart/2008/layout/LinedList"/>
    <dgm:cxn modelId="{51DF10EB-A876-4945-9CE7-DC9803A5F7F9}" type="presParOf" srcId="{BAA10A80-1780-4403-8654-3C46E35FD9CA}" destId="{52E11BC9-6E50-41C1-B521-B2808A2AAE04}" srcOrd="7" destOrd="0" presId="urn:microsoft.com/office/officeart/2008/layout/LinedList"/>
    <dgm:cxn modelId="{E9FC746C-6D44-42B8-8F55-E2297E5DB471}" type="presParOf" srcId="{52E11BC9-6E50-41C1-B521-B2808A2AAE04}" destId="{A90627F9-DF5D-4975-9B9A-9AD63F0D4BC0}" srcOrd="0" destOrd="0" presId="urn:microsoft.com/office/officeart/2008/layout/LinedList"/>
    <dgm:cxn modelId="{B11670FC-3732-4581-ABB7-8006E3B33F34}" type="presParOf" srcId="{52E11BC9-6E50-41C1-B521-B2808A2AAE04}" destId="{8FFEAE92-8EA1-409D-9024-7ACD9A745A0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304242F-92AA-48ED-8B4D-63C6DADE2FC7}" type="doc">
      <dgm:prSet loTypeId="urn:microsoft.com/office/officeart/2005/8/layout/list1" loCatId="list" qsTypeId="urn:microsoft.com/office/officeart/2005/8/quickstyle/simple2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18A5AF4A-C235-4F1B-BB9B-7C895BE770C3}">
      <dgm:prSet phldrT="[Text]" phldr="0"/>
      <dgm:spPr/>
      <dgm:t>
        <a:bodyPr/>
        <a:lstStyle/>
        <a:p>
          <a:pPr rtl="0"/>
          <a:r>
            <a:rPr lang="en-US" dirty="0">
              <a:latin typeface="Sitka Subheading"/>
            </a:rPr>
            <a:t>Code is customisable</a:t>
          </a:r>
          <a:endParaRPr lang="en-US" dirty="0"/>
        </a:p>
      </dgm:t>
    </dgm:pt>
    <dgm:pt modelId="{BEF15BFC-4737-4C89-A9AA-36DB5DE3151D}" type="parTrans" cxnId="{E8074719-42E1-4726-AA85-966DE9D3E93D}">
      <dgm:prSet/>
      <dgm:spPr/>
      <dgm:t>
        <a:bodyPr/>
        <a:lstStyle/>
        <a:p>
          <a:endParaRPr lang="en-US"/>
        </a:p>
      </dgm:t>
    </dgm:pt>
    <dgm:pt modelId="{91C873B0-EBF3-42DE-9549-32C8EC21EEC0}" type="sibTrans" cxnId="{E8074719-42E1-4726-AA85-966DE9D3E93D}">
      <dgm:prSet/>
      <dgm:spPr/>
      <dgm:t>
        <a:bodyPr/>
        <a:lstStyle/>
        <a:p>
          <a:endParaRPr lang="en-US"/>
        </a:p>
      </dgm:t>
    </dgm:pt>
    <dgm:pt modelId="{24170830-CC3F-4AB7-B699-855C6A494633}">
      <dgm:prSet phldr="0"/>
      <dgm:spPr/>
      <dgm:t>
        <a:bodyPr/>
        <a:lstStyle/>
        <a:p>
          <a:pPr rtl="0"/>
          <a:r>
            <a:rPr lang="en-US" dirty="0">
              <a:latin typeface="Sitka Subheading"/>
            </a:rPr>
            <a:t>Advantages</a:t>
          </a:r>
        </a:p>
      </dgm:t>
    </dgm:pt>
    <dgm:pt modelId="{9EFEE411-E09F-4EC1-80E2-B1D87968BA42}" type="parTrans" cxnId="{FC213DAB-90D3-4019-AE2D-62AEF3661EB0}">
      <dgm:prSet/>
      <dgm:spPr/>
    </dgm:pt>
    <dgm:pt modelId="{0C37BEB6-F182-4329-9607-C30EAE6374D9}" type="sibTrans" cxnId="{FC213DAB-90D3-4019-AE2D-62AEF3661EB0}">
      <dgm:prSet/>
      <dgm:spPr/>
      <dgm:t>
        <a:bodyPr/>
        <a:lstStyle/>
        <a:p>
          <a:endParaRPr lang="en-US"/>
        </a:p>
      </dgm:t>
    </dgm:pt>
    <dgm:pt modelId="{29382D17-5D84-49D7-815B-94701BABCF36}">
      <dgm:prSet phldr="0"/>
      <dgm:spPr/>
      <dgm:t>
        <a:bodyPr/>
        <a:lstStyle/>
        <a:p>
          <a:pPr rtl="0"/>
          <a:r>
            <a:rPr lang="en-US" dirty="0">
              <a:latin typeface="Sitka Subheading"/>
            </a:rPr>
            <a:t>Free to use</a:t>
          </a:r>
        </a:p>
      </dgm:t>
    </dgm:pt>
    <dgm:pt modelId="{E0E9CB96-7814-453A-B790-D702460582C7}" type="parTrans" cxnId="{C90B1AA1-A817-4971-9768-72B643433132}">
      <dgm:prSet/>
      <dgm:spPr/>
    </dgm:pt>
    <dgm:pt modelId="{BBE816D6-73F6-47EA-A99E-07CD6C51F5A4}" type="sibTrans" cxnId="{C90B1AA1-A817-4971-9768-72B643433132}">
      <dgm:prSet/>
      <dgm:spPr/>
      <dgm:t>
        <a:bodyPr/>
        <a:lstStyle/>
        <a:p>
          <a:endParaRPr lang="en-US"/>
        </a:p>
      </dgm:t>
    </dgm:pt>
    <dgm:pt modelId="{0236FC17-483F-474F-8443-DAFE29738444}">
      <dgm:prSet phldr="0"/>
      <dgm:spPr/>
      <dgm:t>
        <a:bodyPr/>
        <a:lstStyle/>
        <a:p>
          <a:pPr rtl="0"/>
          <a:r>
            <a:rPr lang="en-US" dirty="0">
              <a:latin typeface="Sitka Subheading"/>
            </a:rPr>
            <a:t>Hard to learn how to use</a:t>
          </a:r>
        </a:p>
      </dgm:t>
    </dgm:pt>
    <dgm:pt modelId="{B7AD040B-04A3-49EA-8B39-CECB65156DDE}" type="parTrans" cxnId="{B6F55831-2B7C-493D-96DE-2ED6244DC093}">
      <dgm:prSet/>
      <dgm:spPr/>
    </dgm:pt>
    <dgm:pt modelId="{18C13377-18DD-4E5E-81E3-D37C5BE388C1}" type="sibTrans" cxnId="{B6F55831-2B7C-493D-96DE-2ED6244DC093}">
      <dgm:prSet/>
      <dgm:spPr/>
      <dgm:t>
        <a:bodyPr/>
        <a:lstStyle/>
        <a:p>
          <a:endParaRPr lang="en-US"/>
        </a:p>
      </dgm:t>
    </dgm:pt>
    <dgm:pt modelId="{23E53C3E-852B-4B21-9F3E-EC4AC04092FF}">
      <dgm:prSet phldr="0"/>
      <dgm:spPr/>
      <dgm:t>
        <a:bodyPr/>
        <a:lstStyle/>
        <a:p>
          <a:pPr rtl="0"/>
          <a:r>
            <a:rPr lang="en-US" dirty="0">
              <a:latin typeface="Sitka Subheading"/>
            </a:rPr>
            <a:t>Disadvantages</a:t>
          </a:r>
        </a:p>
      </dgm:t>
    </dgm:pt>
    <dgm:pt modelId="{C6532B88-4312-43EB-81A3-C03156F10448}" type="parTrans" cxnId="{63F629C0-B0A3-4FE0-A76A-41288899589E}">
      <dgm:prSet/>
      <dgm:spPr/>
    </dgm:pt>
    <dgm:pt modelId="{E428C4B0-12F2-491A-ACDB-C02F8A545448}" type="sibTrans" cxnId="{63F629C0-B0A3-4FE0-A76A-41288899589E}">
      <dgm:prSet/>
      <dgm:spPr/>
      <dgm:t>
        <a:bodyPr/>
        <a:lstStyle/>
        <a:p>
          <a:endParaRPr lang="en-US"/>
        </a:p>
      </dgm:t>
    </dgm:pt>
    <dgm:pt modelId="{A65AFF06-F605-4B2F-9E48-A3D8D0C5F0AE}">
      <dgm:prSet phldr="0"/>
      <dgm:spPr/>
      <dgm:t>
        <a:bodyPr/>
        <a:lstStyle/>
        <a:p>
          <a:pPr rtl="0"/>
          <a:r>
            <a:rPr lang="en-US" dirty="0">
              <a:latin typeface="Sitka Subheading"/>
            </a:rPr>
            <a:t>Not many applications run on it</a:t>
          </a:r>
          <a:endParaRPr lang="en-US" dirty="0"/>
        </a:p>
      </dgm:t>
    </dgm:pt>
    <dgm:pt modelId="{19F3B73C-7B54-4231-902B-567622638259}" type="parTrans" cxnId="{470ACA15-A0B2-49A9-83D2-46BA688299FB}">
      <dgm:prSet/>
      <dgm:spPr/>
    </dgm:pt>
    <dgm:pt modelId="{C3518354-DE71-4C23-BED6-6A198AC809B1}" type="sibTrans" cxnId="{470ACA15-A0B2-49A9-83D2-46BA688299FB}">
      <dgm:prSet/>
      <dgm:spPr/>
      <dgm:t>
        <a:bodyPr/>
        <a:lstStyle/>
        <a:p>
          <a:endParaRPr lang="en-US"/>
        </a:p>
      </dgm:t>
    </dgm:pt>
    <dgm:pt modelId="{8BBF3EAC-3045-4A2A-8CF5-2437CEE0F8A1}">
      <dgm:prSet phldr="0"/>
      <dgm:spPr/>
      <dgm:t>
        <a:bodyPr/>
        <a:lstStyle/>
        <a:p>
          <a:pPr rtl="0"/>
          <a:r>
            <a:rPr lang="en-US" dirty="0">
              <a:latin typeface="Sitka Subheading"/>
            </a:rPr>
            <a:t>Rely on third party drivers</a:t>
          </a:r>
        </a:p>
      </dgm:t>
    </dgm:pt>
    <dgm:pt modelId="{88B5DE45-F436-4903-AFBA-64CC4D0BCADE}" type="parTrans" cxnId="{0FB00AC3-E51C-4826-A6B7-CE47EA5CA1F6}">
      <dgm:prSet/>
      <dgm:spPr/>
    </dgm:pt>
    <dgm:pt modelId="{EECFCBAD-CDB5-48F2-850E-20F16C243931}" type="sibTrans" cxnId="{0FB00AC3-E51C-4826-A6B7-CE47EA5CA1F6}">
      <dgm:prSet/>
      <dgm:spPr/>
      <dgm:t>
        <a:bodyPr/>
        <a:lstStyle/>
        <a:p>
          <a:endParaRPr lang="en-US"/>
        </a:p>
      </dgm:t>
    </dgm:pt>
    <dgm:pt modelId="{D0FBFA7C-39CE-4FAE-AC01-0A0DDD4C88BA}" type="pres">
      <dgm:prSet presAssocID="{6304242F-92AA-48ED-8B4D-63C6DADE2FC7}" presName="linear" presStyleCnt="0">
        <dgm:presLayoutVars>
          <dgm:dir/>
          <dgm:animLvl val="lvl"/>
          <dgm:resizeHandles val="exact"/>
        </dgm:presLayoutVars>
      </dgm:prSet>
      <dgm:spPr/>
    </dgm:pt>
    <dgm:pt modelId="{6FEF2839-3D11-4CB4-84CA-BE21ADA7432B}" type="pres">
      <dgm:prSet presAssocID="{24170830-CC3F-4AB7-B699-855C6A494633}" presName="parentLin" presStyleCnt="0"/>
      <dgm:spPr/>
    </dgm:pt>
    <dgm:pt modelId="{704A0096-592D-4F48-B44F-ECDE7669A81E}" type="pres">
      <dgm:prSet presAssocID="{24170830-CC3F-4AB7-B699-855C6A494633}" presName="parentLeftMargin" presStyleLbl="node1" presStyleIdx="0" presStyleCnt="2"/>
      <dgm:spPr/>
    </dgm:pt>
    <dgm:pt modelId="{1F6A475D-A6E8-43F8-8495-636CA0BC4D6D}" type="pres">
      <dgm:prSet presAssocID="{24170830-CC3F-4AB7-B699-855C6A494633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3DA5298C-2B64-47AA-AE9C-9DED5B4A86F6}" type="pres">
      <dgm:prSet presAssocID="{24170830-CC3F-4AB7-B699-855C6A494633}" presName="negativeSpace" presStyleCnt="0"/>
      <dgm:spPr/>
    </dgm:pt>
    <dgm:pt modelId="{6B3CB6D7-F830-481F-9ADB-D0036BBDF16D}" type="pres">
      <dgm:prSet presAssocID="{24170830-CC3F-4AB7-B699-855C6A494633}" presName="childText" presStyleLbl="conFgAcc1" presStyleIdx="0" presStyleCnt="2">
        <dgm:presLayoutVars>
          <dgm:bulletEnabled val="1"/>
        </dgm:presLayoutVars>
      </dgm:prSet>
      <dgm:spPr/>
    </dgm:pt>
    <dgm:pt modelId="{2FE72B55-281C-4F31-A8FE-7E43A61C769E}" type="pres">
      <dgm:prSet presAssocID="{0C37BEB6-F182-4329-9607-C30EAE6374D9}" presName="spaceBetweenRectangles" presStyleCnt="0"/>
      <dgm:spPr/>
    </dgm:pt>
    <dgm:pt modelId="{B1D22B4D-DF9C-451A-9D7C-FB482F4C41DC}" type="pres">
      <dgm:prSet presAssocID="{23E53C3E-852B-4B21-9F3E-EC4AC04092FF}" presName="parentLin" presStyleCnt="0"/>
      <dgm:spPr/>
    </dgm:pt>
    <dgm:pt modelId="{6A12F5DA-DB12-4696-853A-9430D87E7ED8}" type="pres">
      <dgm:prSet presAssocID="{23E53C3E-852B-4B21-9F3E-EC4AC04092FF}" presName="parentLeftMargin" presStyleLbl="node1" presStyleIdx="0" presStyleCnt="2"/>
      <dgm:spPr/>
    </dgm:pt>
    <dgm:pt modelId="{AAC3FC46-67EE-4AB6-91BD-8880A01ABE7E}" type="pres">
      <dgm:prSet presAssocID="{23E53C3E-852B-4B21-9F3E-EC4AC04092FF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84567BE0-8D97-4661-B336-B35485DF93BD}" type="pres">
      <dgm:prSet presAssocID="{23E53C3E-852B-4B21-9F3E-EC4AC04092FF}" presName="negativeSpace" presStyleCnt="0"/>
      <dgm:spPr/>
    </dgm:pt>
    <dgm:pt modelId="{34ACEEF3-24BB-4914-B0CB-17562C28364E}" type="pres">
      <dgm:prSet presAssocID="{23E53C3E-852B-4B21-9F3E-EC4AC04092FF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E408B803-0DD6-44AC-AB90-261D6137B10A}" type="presOf" srcId="{0236FC17-483F-474F-8443-DAFE29738444}" destId="{34ACEEF3-24BB-4914-B0CB-17562C28364E}" srcOrd="0" destOrd="0" presId="urn:microsoft.com/office/officeart/2005/8/layout/list1"/>
    <dgm:cxn modelId="{6FD75B13-0295-4D04-A6CC-AB30E119E350}" type="presOf" srcId="{6304242F-92AA-48ED-8B4D-63C6DADE2FC7}" destId="{D0FBFA7C-39CE-4FAE-AC01-0A0DDD4C88BA}" srcOrd="0" destOrd="0" presId="urn:microsoft.com/office/officeart/2005/8/layout/list1"/>
    <dgm:cxn modelId="{470ACA15-A0B2-49A9-83D2-46BA688299FB}" srcId="{23E53C3E-852B-4B21-9F3E-EC4AC04092FF}" destId="{A65AFF06-F605-4B2F-9E48-A3D8D0C5F0AE}" srcOrd="1" destOrd="0" parTransId="{19F3B73C-7B54-4231-902B-567622638259}" sibTransId="{C3518354-DE71-4C23-BED6-6A198AC809B1}"/>
    <dgm:cxn modelId="{E8074719-42E1-4726-AA85-966DE9D3E93D}" srcId="{24170830-CC3F-4AB7-B699-855C6A494633}" destId="{18A5AF4A-C235-4F1B-BB9B-7C895BE770C3}" srcOrd="1" destOrd="0" parTransId="{BEF15BFC-4737-4C89-A9AA-36DB5DE3151D}" sibTransId="{91C873B0-EBF3-42DE-9549-32C8EC21EEC0}"/>
    <dgm:cxn modelId="{6A25E919-A7FE-4EFD-8687-416FBC1B3AC6}" type="presOf" srcId="{8BBF3EAC-3045-4A2A-8CF5-2437CEE0F8A1}" destId="{34ACEEF3-24BB-4914-B0CB-17562C28364E}" srcOrd="0" destOrd="2" presId="urn:microsoft.com/office/officeart/2005/8/layout/list1"/>
    <dgm:cxn modelId="{B6F55831-2B7C-493D-96DE-2ED6244DC093}" srcId="{23E53C3E-852B-4B21-9F3E-EC4AC04092FF}" destId="{0236FC17-483F-474F-8443-DAFE29738444}" srcOrd="0" destOrd="0" parTransId="{B7AD040B-04A3-49EA-8B39-CECB65156DDE}" sibTransId="{18C13377-18DD-4E5E-81E3-D37C5BE388C1}"/>
    <dgm:cxn modelId="{7657383C-C393-4EFB-A33A-9FEA4764BC49}" type="presOf" srcId="{24170830-CC3F-4AB7-B699-855C6A494633}" destId="{1F6A475D-A6E8-43F8-8495-636CA0BC4D6D}" srcOrd="1" destOrd="0" presId="urn:microsoft.com/office/officeart/2005/8/layout/list1"/>
    <dgm:cxn modelId="{9188396B-4B40-418D-94FA-A6B34907C772}" type="presOf" srcId="{29382D17-5D84-49D7-815B-94701BABCF36}" destId="{6B3CB6D7-F830-481F-9ADB-D0036BBDF16D}" srcOrd="0" destOrd="0" presId="urn:microsoft.com/office/officeart/2005/8/layout/list1"/>
    <dgm:cxn modelId="{05B3FC7C-E4FE-4870-8883-9BA3F65F26AF}" type="presOf" srcId="{18A5AF4A-C235-4F1B-BB9B-7C895BE770C3}" destId="{6B3CB6D7-F830-481F-9ADB-D0036BBDF16D}" srcOrd="0" destOrd="1" presId="urn:microsoft.com/office/officeart/2005/8/layout/list1"/>
    <dgm:cxn modelId="{2D738399-631D-420A-BE05-6F9B092E7A4A}" type="presOf" srcId="{23E53C3E-852B-4B21-9F3E-EC4AC04092FF}" destId="{6A12F5DA-DB12-4696-853A-9430D87E7ED8}" srcOrd="0" destOrd="0" presId="urn:microsoft.com/office/officeart/2005/8/layout/list1"/>
    <dgm:cxn modelId="{C90B1AA1-A817-4971-9768-72B643433132}" srcId="{24170830-CC3F-4AB7-B699-855C6A494633}" destId="{29382D17-5D84-49D7-815B-94701BABCF36}" srcOrd="0" destOrd="0" parTransId="{E0E9CB96-7814-453A-B790-D702460582C7}" sibTransId="{BBE816D6-73F6-47EA-A99E-07CD6C51F5A4}"/>
    <dgm:cxn modelId="{FC213DAB-90D3-4019-AE2D-62AEF3661EB0}" srcId="{6304242F-92AA-48ED-8B4D-63C6DADE2FC7}" destId="{24170830-CC3F-4AB7-B699-855C6A494633}" srcOrd="0" destOrd="0" parTransId="{9EFEE411-E09F-4EC1-80E2-B1D87968BA42}" sibTransId="{0C37BEB6-F182-4329-9607-C30EAE6374D9}"/>
    <dgm:cxn modelId="{63F629C0-B0A3-4FE0-A76A-41288899589E}" srcId="{6304242F-92AA-48ED-8B4D-63C6DADE2FC7}" destId="{23E53C3E-852B-4B21-9F3E-EC4AC04092FF}" srcOrd="1" destOrd="0" parTransId="{C6532B88-4312-43EB-81A3-C03156F10448}" sibTransId="{E428C4B0-12F2-491A-ACDB-C02F8A545448}"/>
    <dgm:cxn modelId="{0FB00AC3-E51C-4826-A6B7-CE47EA5CA1F6}" srcId="{23E53C3E-852B-4B21-9F3E-EC4AC04092FF}" destId="{8BBF3EAC-3045-4A2A-8CF5-2437CEE0F8A1}" srcOrd="2" destOrd="0" parTransId="{88B5DE45-F436-4903-AFBA-64CC4D0BCADE}" sibTransId="{EECFCBAD-CDB5-48F2-850E-20F16C243931}"/>
    <dgm:cxn modelId="{84C732CF-2AC2-462D-9CE3-C8A91E379B5C}" type="presOf" srcId="{A65AFF06-F605-4B2F-9E48-A3D8D0C5F0AE}" destId="{34ACEEF3-24BB-4914-B0CB-17562C28364E}" srcOrd="0" destOrd="1" presId="urn:microsoft.com/office/officeart/2005/8/layout/list1"/>
    <dgm:cxn modelId="{DA50F7D5-41C4-4F9E-A878-D3B5E45657C0}" type="presOf" srcId="{23E53C3E-852B-4B21-9F3E-EC4AC04092FF}" destId="{AAC3FC46-67EE-4AB6-91BD-8880A01ABE7E}" srcOrd="1" destOrd="0" presId="urn:microsoft.com/office/officeart/2005/8/layout/list1"/>
    <dgm:cxn modelId="{F11E18FF-37A6-494E-933C-DFA79765DFD9}" type="presOf" srcId="{24170830-CC3F-4AB7-B699-855C6A494633}" destId="{704A0096-592D-4F48-B44F-ECDE7669A81E}" srcOrd="0" destOrd="0" presId="urn:microsoft.com/office/officeart/2005/8/layout/list1"/>
    <dgm:cxn modelId="{FD71D98B-EBDC-4950-A9DA-5A4DDB2E008A}" type="presParOf" srcId="{D0FBFA7C-39CE-4FAE-AC01-0A0DDD4C88BA}" destId="{6FEF2839-3D11-4CB4-84CA-BE21ADA7432B}" srcOrd="0" destOrd="0" presId="urn:microsoft.com/office/officeart/2005/8/layout/list1"/>
    <dgm:cxn modelId="{B98E4DBF-B15A-4A12-B1DC-F5E16F72E3FB}" type="presParOf" srcId="{6FEF2839-3D11-4CB4-84CA-BE21ADA7432B}" destId="{704A0096-592D-4F48-B44F-ECDE7669A81E}" srcOrd="0" destOrd="0" presId="urn:microsoft.com/office/officeart/2005/8/layout/list1"/>
    <dgm:cxn modelId="{55FCAC82-25BF-4175-A22B-5D1397B4F704}" type="presParOf" srcId="{6FEF2839-3D11-4CB4-84CA-BE21ADA7432B}" destId="{1F6A475D-A6E8-43F8-8495-636CA0BC4D6D}" srcOrd="1" destOrd="0" presId="urn:microsoft.com/office/officeart/2005/8/layout/list1"/>
    <dgm:cxn modelId="{171CD4CA-14D7-410A-A004-045BFD07811F}" type="presParOf" srcId="{D0FBFA7C-39CE-4FAE-AC01-0A0DDD4C88BA}" destId="{3DA5298C-2B64-47AA-AE9C-9DED5B4A86F6}" srcOrd="1" destOrd="0" presId="urn:microsoft.com/office/officeart/2005/8/layout/list1"/>
    <dgm:cxn modelId="{AB05D3DB-C736-417A-ADD5-D090A6C6E0B4}" type="presParOf" srcId="{D0FBFA7C-39CE-4FAE-AC01-0A0DDD4C88BA}" destId="{6B3CB6D7-F830-481F-9ADB-D0036BBDF16D}" srcOrd="2" destOrd="0" presId="urn:microsoft.com/office/officeart/2005/8/layout/list1"/>
    <dgm:cxn modelId="{B3698613-27F5-4ED8-A930-9F7CAAFB732A}" type="presParOf" srcId="{D0FBFA7C-39CE-4FAE-AC01-0A0DDD4C88BA}" destId="{2FE72B55-281C-4F31-A8FE-7E43A61C769E}" srcOrd="3" destOrd="0" presId="urn:microsoft.com/office/officeart/2005/8/layout/list1"/>
    <dgm:cxn modelId="{D69C6FA8-EA87-41A4-8202-8EED1AC64EF7}" type="presParOf" srcId="{D0FBFA7C-39CE-4FAE-AC01-0A0DDD4C88BA}" destId="{B1D22B4D-DF9C-451A-9D7C-FB482F4C41DC}" srcOrd="4" destOrd="0" presId="urn:microsoft.com/office/officeart/2005/8/layout/list1"/>
    <dgm:cxn modelId="{26B5822B-BAD7-4962-B0FF-E2CEA37CAE11}" type="presParOf" srcId="{B1D22B4D-DF9C-451A-9D7C-FB482F4C41DC}" destId="{6A12F5DA-DB12-4696-853A-9430D87E7ED8}" srcOrd="0" destOrd="0" presId="urn:microsoft.com/office/officeart/2005/8/layout/list1"/>
    <dgm:cxn modelId="{EFBF1767-4689-4227-8EB1-0ECD2B6E64A0}" type="presParOf" srcId="{B1D22B4D-DF9C-451A-9D7C-FB482F4C41DC}" destId="{AAC3FC46-67EE-4AB6-91BD-8880A01ABE7E}" srcOrd="1" destOrd="0" presId="urn:microsoft.com/office/officeart/2005/8/layout/list1"/>
    <dgm:cxn modelId="{C43E90F9-B4E5-4558-A5B4-33A291336B6C}" type="presParOf" srcId="{D0FBFA7C-39CE-4FAE-AC01-0A0DDD4C88BA}" destId="{84567BE0-8D97-4661-B336-B35485DF93BD}" srcOrd="5" destOrd="0" presId="urn:microsoft.com/office/officeart/2005/8/layout/list1"/>
    <dgm:cxn modelId="{D00F57B9-4EA3-45E4-B09F-25FB91DCE914}" type="presParOf" srcId="{D0FBFA7C-39CE-4FAE-AC01-0A0DDD4C88BA}" destId="{34ACEEF3-24BB-4914-B0CB-17562C28364E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59FD647-B4B4-4CC0-82CE-E64D34C02540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coloredtext_accent3_2" csCatId="accent3" phldr="1"/>
      <dgm:spPr/>
      <dgm:t>
        <a:bodyPr/>
        <a:lstStyle/>
        <a:p>
          <a:endParaRPr lang="en-GB"/>
        </a:p>
      </dgm:t>
    </dgm:pt>
    <dgm:pt modelId="{AEF87A62-C9DC-4EB6-89AF-851346137E94}">
      <dgm:prSet phldrT="[Text]" phldr="0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b="1" dirty="0"/>
            <a:t>Novell NetWare</a:t>
          </a:r>
          <a:endParaRPr lang="en-GB" b="0" dirty="0">
            <a:latin typeface="Sitka Subheading"/>
          </a:endParaRPr>
        </a:p>
      </dgm:t>
    </dgm:pt>
    <dgm:pt modelId="{6C254163-D215-430A-849A-CCC226E3CC88}" type="parTrans" cxnId="{92DA822C-9A05-4E9E-AACE-E03FBA3DF8CC}">
      <dgm:prSet/>
      <dgm:spPr/>
      <dgm:t>
        <a:bodyPr/>
        <a:lstStyle/>
        <a:p>
          <a:endParaRPr lang="en-GB"/>
        </a:p>
      </dgm:t>
    </dgm:pt>
    <dgm:pt modelId="{CC8D2106-5529-46EE-905F-D09F612C3602}" type="sibTrans" cxnId="{92DA822C-9A05-4E9E-AACE-E03FBA3DF8CC}">
      <dgm:prSet/>
      <dgm:spPr/>
      <dgm:t>
        <a:bodyPr/>
        <a:lstStyle/>
        <a:p>
          <a:endParaRPr lang="en-GB"/>
        </a:p>
      </dgm:t>
    </dgm:pt>
    <dgm:pt modelId="{EA468B52-224A-4809-BACD-2C7835C8FB85}">
      <dgm:prSet phldr="0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b="1" dirty="0"/>
            <a:t>Microsoft Windows Server</a:t>
          </a:r>
          <a:endParaRPr lang="en-GB" b="0" dirty="0">
            <a:latin typeface="Sitka Subheading"/>
          </a:endParaRPr>
        </a:p>
      </dgm:t>
    </dgm:pt>
    <dgm:pt modelId="{56E76B00-3BBA-480B-AFC7-71A5390F7564}" type="parTrans" cxnId="{B65FC962-804B-4967-8445-C7123FD1312C}">
      <dgm:prSet/>
      <dgm:spPr/>
    </dgm:pt>
    <dgm:pt modelId="{12FC0861-30DC-44C2-AD1D-B2BC2C06D57F}" type="sibTrans" cxnId="{B65FC962-804B-4967-8445-C7123FD1312C}">
      <dgm:prSet/>
      <dgm:spPr/>
      <dgm:t>
        <a:bodyPr/>
        <a:lstStyle/>
        <a:p>
          <a:endParaRPr lang="en-US"/>
        </a:p>
      </dgm:t>
    </dgm:pt>
    <dgm:pt modelId="{14790665-0423-486B-87CE-D3D6E69A0709}">
      <dgm:prSet phldr="0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b="1" dirty="0"/>
            <a:t>UNIX</a:t>
          </a:r>
        </a:p>
      </dgm:t>
    </dgm:pt>
    <dgm:pt modelId="{918BB000-ECBF-462E-B077-526511C9DA61}" type="parTrans" cxnId="{C4092FE1-4B84-414C-88D0-10F05B21E62C}">
      <dgm:prSet/>
      <dgm:spPr/>
    </dgm:pt>
    <dgm:pt modelId="{7344D4B1-4409-47ED-A4EB-6773DB15E76B}" type="sibTrans" cxnId="{C4092FE1-4B84-414C-88D0-10F05B21E62C}">
      <dgm:prSet/>
      <dgm:spPr/>
      <dgm:t>
        <a:bodyPr/>
        <a:lstStyle/>
        <a:p>
          <a:endParaRPr lang="en-US"/>
        </a:p>
      </dgm:t>
    </dgm:pt>
    <dgm:pt modelId="{FC5ABF5A-1A24-4AC3-AE25-A1BDA38E0E7B}" type="pres">
      <dgm:prSet presAssocID="{659FD647-B4B4-4CC0-82CE-E64D34C02540}" presName="root" presStyleCnt="0">
        <dgm:presLayoutVars>
          <dgm:dir/>
          <dgm:resizeHandles val="exact"/>
        </dgm:presLayoutVars>
      </dgm:prSet>
      <dgm:spPr/>
    </dgm:pt>
    <dgm:pt modelId="{3CCEACAF-FE16-40A7-B518-064CEE711E5F}" type="pres">
      <dgm:prSet presAssocID="{AEF87A62-C9DC-4EB6-89AF-851346137E94}" presName="compNode" presStyleCnt="0"/>
      <dgm:spPr/>
    </dgm:pt>
    <dgm:pt modelId="{FB655BE9-C480-496D-8D9A-C294E0900406}" type="pres">
      <dgm:prSet presAssocID="{AEF87A62-C9DC-4EB6-89AF-851346137E94}" presName="iconBgRect" presStyleLbl="bgShp" presStyleIdx="0" presStyleCnt="3"/>
      <dgm:spPr/>
    </dgm:pt>
    <dgm:pt modelId="{995CDDDE-9C84-4134-8F33-DDDAD06CF1C4}" type="pres">
      <dgm:prSet presAssocID="{AEF87A62-C9DC-4EB6-89AF-851346137E9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DC7C9B4E-18D2-4E5B-AD44-F8445C9F7244}" type="pres">
      <dgm:prSet presAssocID="{AEF87A62-C9DC-4EB6-89AF-851346137E94}" presName="spaceRect" presStyleCnt="0"/>
      <dgm:spPr/>
    </dgm:pt>
    <dgm:pt modelId="{5CA59C5E-90F6-40CF-A893-333201B38C78}" type="pres">
      <dgm:prSet presAssocID="{AEF87A62-C9DC-4EB6-89AF-851346137E94}" presName="textRect" presStyleLbl="revTx" presStyleIdx="0" presStyleCnt="3">
        <dgm:presLayoutVars>
          <dgm:chMax val="1"/>
          <dgm:chPref val="1"/>
        </dgm:presLayoutVars>
      </dgm:prSet>
      <dgm:spPr/>
    </dgm:pt>
    <dgm:pt modelId="{794D9D45-B893-4FF8-B28C-8AB7929EF8E7}" type="pres">
      <dgm:prSet presAssocID="{CC8D2106-5529-46EE-905F-D09F612C3602}" presName="sibTrans" presStyleCnt="0"/>
      <dgm:spPr/>
    </dgm:pt>
    <dgm:pt modelId="{D98A9743-A095-423C-804B-09304BE4259C}" type="pres">
      <dgm:prSet presAssocID="{EA468B52-224A-4809-BACD-2C7835C8FB85}" presName="compNode" presStyleCnt="0"/>
      <dgm:spPr/>
    </dgm:pt>
    <dgm:pt modelId="{C20FF6D3-2E61-43EF-87AB-DB34BC07971C}" type="pres">
      <dgm:prSet presAssocID="{EA468B52-224A-4809-BACD-2C7835C8FB85}" presName="iconBgRect" presStyleLbl="bgShp" presStyleIdx="1" presStyleCnt="3"/>
      <dgm:spPr/>
    </dgm:pt>
    <dgm:pt modelId="{0FF4CDB6-1838-4754-BC7D-6F4F8C863D44}" type="pres">
      <dgm:prSet presAssocID="{EA468B52-224A-4809-BACD-2C7835C8FB8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DC228D08-F2CB-4014-A3CE-FAF7B6C13E9E}" type="pres">
      <dgm:prSet presAssocID="{EA468B52-224A-4809-BACD-2C7835C8FB85}" presName="spaceRect" presStyleCnt="0"/>
      <dgm:spPr/>
    </dgm:pt>
    <dgm:pt modelId="{2A47CF51-8D55-452D-9477-E77D3E19CBD0}" type="pres">
      <dgm:prSet presAssocID="{EA468B52-224A-4809-BACD-2C7835C8FB85}" presName="textRect" presStyleLbl="revTx" presStyleIdx="1" presStyleCnt="3">
        <dgm:presLayoutVars>
          <dgm:chMax val="1"/>
          <dgm:chPref val="1"/>
        </dgm:presLayoutVars>
      </dgm:prSet>
      <dgm:spPr/>
    </dgm:pt>
    <dgm:pt modelId="{BE43F5EF-4717-4532-A418-7672494CF560}" type="pres">
      <dgm:prSet presAssocID="{12FC0861-30DC-44C2-AD1D-B2BC2C06D57F}" presName="sibTrans" presStyleCnt="0"/>
      <dgm:spPr/>
    </dgm:pt>
    <dgm:pt modelId="{C85D0301-D86C-44F4-9756-4235010FD4A2}" type="pres">
      <dgm:prSet presAssocID="{14790665-0423-486B-87CE-D3D6E69A0709}" presName="compNode" presStyleCnt="0"/>
      <dgm:spPr/>
    </dgm:pt>
    <dgm:pt modelId="{D74FE2FF-E343-4B58-8BE3-566DEDD2CEDF}" type="pres">
      <dgm:prSet presAssocID="{14790665-0423-486B-87CE-D3D6E69A0709}" presName="iconBgRect" presStyleLbl="bgShp" presStyleIdx="2" presStyleCnt="3"/>
      <dgm:spPr/>
    </dgm:pt>
    <dgm:pt modelId="{918CAD4F-B3D8-45CF-8566-F45917C66720}" type="pres">
      <dgm:prSet presAssocID="{14790665-0423-486B-87CE-D3D6E69A070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grammer"/>
        </a:ext>
      </dgm:extLst>
    </dgm:pt>
    <dgm:pt modelId="{5F048BFE-392B-4E1E-917D-7F4A05E6C92C}" type="pres">
      <dgm:prSet presAssocID="{14790665-0423-486B-87CE-D3D6E69A0709}" presName="spaceRect" presStyleCnt="0"/>
      <dgm:spPr/>
    </dgm:pt>
    <dgm:pt modelId="{F73C0C72-F12B-4474-AF1E-491F97A6F7F4}" type="pres">
      <dgm:prSet presAssocID="{14790665-0423-486B-87CE-D3D6E69A0709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92DA822C-9A05-4E9E-AACE-E03FBA3DF8CC}" srcId="{659FD647-B4B4-4CC0-82CE-E64D34C02540}" destId="{AEF87A62-C9DC-4EB6-89AF-851346137E94}" srcOrd="0" destOrd="0" parTransId="{6C254163-D215-430A-849A-CCC226E3CC88}" sibTransId="{CC8D2106-5529-46EE-905F-D09F612C3602}"/>
    <dgm:cxn modelId="{B65FC962-804B-4967-8445-C7123FD1312C}" srcId="{659FD647-B4B4-4CC0-82CE-E64D34C02540}" destId="{EA468B52-224A-4809-BACD-2C7835C8FB85}" srcOrd="1" destOrd="0" parTransId="{56E76B00-3BBA-480B-AFC7-71A5390F7564}" sibTransId="{12FC0861-30DC-44C2-AD1D-B2BC2C06D57F}"/>
    <dgm:cxn modelId="{A9641EB7-9889-47C8-B66C-F32C28DF2D40}" type="presOf" srcId="{14790665-0423-486B-87CE-D3D6E69A0709}" destId="{F73C0C72-F12B-4474-AF1E-491F97A6F7F4}" srcOrd="0" destOrd="0" presId="urn:microsoft.com/office/officeart/2018/5/layout/IconCircleLabelList"/>
    <dgm:cxn modelId="{5571F4BD-BBDE-4A69-8B73-310F8C4AD863}" type="presOf" srcId="{659FD647-B4B4-4CC0-82CE-E64D34C02540}" destId="{FC5ABF5A-1A24-4AC3-AE25-A1BDA38E0E7B}" srcOrd="0" destOrd="0" presId="urn:microsoft.com/office/officeart/2018/5/layout/IconCircleLabelList"/>
    <dgm:cxn modelId="{46F7E5D9-399B-438A-BDED-B777D59727CD}" type="presOf" srcId="{AEF87A62-C9DC-4EB6-89AF-851346137E94}" destId="{5CA59C5E-90F6-40CF-A893-333201B38C78}" srcOrd="0" destOrd="0" presId="urn:microsoft.com/office/officeart/2018/5/layout/IconCircleLabelList"/>
    <dgm:cxn modelId="{C4092FE1-4B84-414C-88D0-10F05B21E62C}" srcId="{659FD647-B4B4-4CC0-82CE-E64D34C02540}" destId="{14790665-0423-486B-87CE-D3D6E69A0709}" srcOrd="2" destOrd="0" parTransId="{918BB000-ECBF-462E-B077-526511C9DA61}" sibTransId="{7344D4B1-4409-47ED-A4EB-6773DB15E76B}"/>
    <dgm:cxn modelId="{08200CFD-AD21-4049-91C1-4EB73ED2C6CB}" type="presOf" srcId="{EA468B52-224A-4809-BACD-2C7835C8FB85}" destId="{2A47CF51-8D55-452D-9477-E77D3E19CBD0}" srcOrd="0" destOrd="0" presId="urn:microsoft.com/office/officeart/2018/5/layout/IconCircleLabelList"/>
    <dgm:cxn modelId="{E4BBE3A8-8E44-45BE-957D-796E3D19C95D}" type="presParOf" srcId="{FC5ABF5A-1A24-4AC3-AE25-A1BDA38E0E7B}" destId="{3CCEACAF-FE16-40A7-B518-064CEE711E5F}" srcOrd="0" destOrd="0" presId="urn:microsoft.com/office/officeart/2018/5/layout/IconCircleLabelList"/>
    <dgm:cxn modelId="{41ABF6E2-BF96-4516-9E11-17E9C4249CBA}" type="presParOf" srcId="{3CCEACAF-FE16-40A7-B518-064CEE711E5F}" destId="{FB655BE9-C480-496D-8D9A-C294E0900406}" srcOrd="0" destOrd="0" presId="urn:microsoft.com/office/officeart/2018/5/layout/IconCircleLabelList"/>
    <dgm:cxn modelId="{AF5CD198-CD67-43DF-B2A2-22A4ED6D1B3F}" type="presParOf" srcId="{3CCEACAF-FE16-40A7-B518-064CEE711E5F}" destId="{995CDDDE-9C84-4134-8F33-DDDAD06CF1C4}" srcOrd="1" destOrd="0" presId="urn:microsoft.com/office/officeart/2018/5/layout/IconCircleLabelList"/>
    <dgm:cxn modelId="{196B7DEC-B72B-45AD-8144-4D26C65C601F}" type="presParOf" srcId="{3CCEACAF-FE16-40A7-B518-064CEE711E5F}" destId="{DC7C9B4E-18D2-4E5B-AD44-F8445C9F7244}" srcOrd="2" destOrd="0" presId="urn:microsoft.com/office/officeart/2018/5/layout/IconCircleLabelList"/>
    <dgm:cxn modelId="{F9452B25-9ED5-4F27-BF29-CAFC5BAA5864}" type="presParOf" srcId="{3CCEACAF-FE16-40A7-B518-064CEE711E5F}" destId="{5CA59C5E-90F6-40CF-A893-333201B38C78}" srcOrd="3" destOrd="0" presId="urn:microsoft.com/office/officeart/2018/5/layout/IconCircleLabelList"/>
    <dgm:cxn modelId="{648AD076-CF93-451C-A13E-5461120D651A}" type="presParOf" srcId="{FC5ABF5A-1A24-4AC3-AE25-A1BDA38E0E7B}" destId="{794D9D45-B893-4FF8-B28C-8AB7929EF8E7}" srcOrd="1" destOrd="0" presId="urn:microsoft.com/office/officeart/2018/5/layout/IconCircleLabelList"/>
    <dgm:cxn modelId="{07142ED3-90B1-4B32-8838-43FB61BEB758}" type="presParOf" srcId="{FC5ABF5A-1A24-4AC3-AE25-A1BDA38E0E7B}" destId="{D98A9743-A095-423C-804B-09304BE4259C}" srcOrd="2" destOrd="0" presId="urn:microsoft.com/office/officeart/2018/5/layout/IconCircleLabelList"/>
    <dgm:cxn modelId="{AA023033-4429-42A8-82BE-31C901A292FC}" type="presParOf" srcId="{D98A9743-A095-423C-804B-09304BE4259C}" destId="{C20FF6D3-2E61-43EF-87AB-DB34BC07971C}" srcOrd="0" destOrd="0" presId="urn:microsoft.com/office/officeart/2018/5/layout/IconCircleLabelList"/>
    <dgm:cxn modelId="{17A3A841-1FDC-48CC-B491-5BFDEF694FC6}" type="presParOf" srcId="{D98A9743-A095-423C-804B-09304BE4259C}" destId="{0FF4CDB6-1838-4754-BC7D-6F4F8C863D44}" srcOrd="1" destOrd="0" presId="urn:microsoft.com/office/officeart/2018/5/layout/IconCircleLabelList"/>
    <dgm:cxn modelId="{7C41D345-1C99-45A2-B23B-EE44AA2FD509}" type="presParOf" srcId="{D98A9743-A095-423C-804B-09304BE4259C}" destId="{DC228D08-F2CB-4014-A3CE-FAF7B6C13E9E}" srcOrd="2" destOrd="0" presId="urn:microsoft.com/office/officeart/2018/5/layout/IconCircleLabelList"/>
    <dgm:cxn modelId="{D7289104-5ED6-4D7B-9B13-9E74C438FF9C}" type="presParOf" srcId="{D98A9743-A095-423C-804B-09304BE4259C}" destId="{2A47CF51-8D55-452D-9477-E77D3E19CBD0}" srcOrd="3" destOrd="0" presId="urn:microsoft.com/office/officeart/2018/5/layout/IconCircleLabelList"/>
    <dgm:cxn modelId="{DD40499C-4500-4196-A255-AD04D9C3E1B9}" type="presParOf" srcId="{FC5ABF5A-1A24-4AC3-AE25-A1BDA38E0E7B}" destId="{BE43F5EF-4717-4532-A418-7672494CF560}" srcOrd="3" destOrd="0" presId="urn:microsoft.com/office/officeart/2018/5/layout/IconCircleLabelList"/>
    <dgm:cxn modelId="{CF89C94D-E554-4320-BF6A-31DE962CC095}" type="presParOf" srcId="{FC5ABF5A-1A24-4AC3-AE25-A1BDA38E0E7B}" destId="{C85D0301-D86C-44F4-9756-4235010FD4A2}" srcOrd="4" destOrd="0" presId="urn:microsoft.com/office/officeart/2018/5/layout/IconCircleLabelList"/>
    <dgm:cxn modelId="{73B822AA-2B63-4E57-A1C0-2AC870F44B3C}" type="presParOf" srcId="{C85D0301-D86C-44F4-9756-4235010FD4A2}" destId="{D74FE2FF-E343-4B58-8BE3-566DEDD2CEDF}" srcOrd="0" destOrd="0" presId="urn:microsoft.com/office/officeart/2018/5/layout/IconCircleLabelList"/>
    <dgm:cxn modelId="{BE9A2EAC-07B2-46AA-9D3B-260B379395A8}" type="presParOf" srcId="{C85D0301-D86C-44F4-9756-4235010FD4A2}" destId="{918CAD4F-B3D8-45CF-8566-F45917C66720}" srcOrd="1" destOrd="0" presId="urn:microsoft.com/office/officeart/2018/5/layout/IconCircleLabelList"/>
    <dgm:cxn modelId="{F3B78310-FEF1-4B43-A726-A0653FEB352A}" type="presParOf" srcId="{C85D0301-D86C-44F4-9756-4235010FD4A2}" destId="{5F048BFE-392B-4E1E-917D-7F4A05E6C92C}" srcOrd="2" destOrd="0" presId="urn:microsoft.com/office/officeart/2018/5/layout/IconCircleLabelList"/>
    <dgm:cxn modelId="{64ADEB80-6430-4412-960F-80186CE3400D}" type="presParOf" srcId="{C85D0301-D86C-44F4-9756-4235010FD4A2}" destId="{F73C0C72-F12B-4474-AF1E-491F97A6F7F4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E5D478E-AC43-49D1-A517-BC6ED2CBAF35}" type="doc">
      <dgm:prSet loTypeId="urn:microsoft.com/office/officeart/2005/8/layout/list1" loCatId="list" qsTypeId="urn:microsoft.com/office/officeart/2005/8/quickstyle/simple2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8D0AB92C-69D6-4D2D-9397-8642CB39608D}">
      <dgm:prSet phldr="0"/>
      <dgm:spPr/>
      <dgm:t>
        <a:bodyPr/>
        <a:lstStyle/>
        <a:p>
          <a:pPr rtl="0"/>
          <a:r>
            <a:rPr lang="en-US" dirty="0"/>
            <a:t>Advantages</a:t>
          </a:r>
        </a:p>
      </dgm:t>
    </dgm:pt>
    <dgm:pt modelId="{85CA7BCE-1701-4CAB-93A8-77ACE59D6A5D}" type="parTrans" cxnId="{76ACC44D-9DF8-44CE-A6FD-38F38BB21489}">
      <dgm:prSet/>
      <dgm:spPr/>
    </dgm:pt>
    <dgm:pt modelId="{EB1FA832-BDDB-46BE-9169-9D0193BF04C8}" type="sibTrans" cxnId="{76ACC44D-9DF8-44CE-A6FD-38F38BB21489}">
      <dgm:prSet/>
      <dgm:spPr/>
    </dgm:pt>
    <dgm:pt modelId="{6F75351E-D898-45FA-BCE7-262A574F2434}">
      <dgm:prSet phldr="0"/>
      <dgm:spPr/>
      <dgm:t>
        <a:bodyPr/>
        <a:lstStyle/>
        <a:p>
          <a:r>
            <a:rPr lang="en-US" dirty="0"/>
            <a:t>Allows multiple people to connect and share files</a:t>
          </a:r>
        </a:p>
      </dgm:t>
    </dgm:pt>
    <dgm:pt modelId="{C31EA597-8F39-4ACB-9919-B4DAD9DE6E62}" type="parTrans" cxnId="{A57D5CB3-203E-4D02-95A7-DBEF77A06D93}">
      <dgm:prSet/>
      <dgm:spPr/>
    </dgm:pt>
    <dgm:pt modelId="{50B18CD9-2F08-448C-9226-51CADB332BD8}" type="sibTrans" cxnId="{A57D5CB3-203E-4D02-95A7-DBEF77A06D93}">
      <dgm:prSet/>
      <dgm:spPr/>
    </dgm:pt>
    <dgm:pt modelId="{BA85A975-42F5-4652-BFD7-B35B914DDE83}">
      <dgm:prSet phldr="0"/>
      <dgm:spPr/>
      <dgm:t>
        <a:bodyPr/>
        <a:lstStyle/>
        <a:p>
          <a:r>
            <a:rPr lang="en-US" dirty="0"/>
            <a:t>Highly stable centralized servers</a:t>
          </a:r>
        </a:p>
      </dgm:t>
    </dgm:pt>
    <dgm:pt modelId="{C2DA9D63-5E69-4777-8569-2AFD40424D3B}" type="parTrans" cxnId="{3A5757E2-1357-47C6-95F3-14DD12B35D1B}">
      <dgm:prSet/>
      <dgm:spPr/>
    </dgm:pt>
    <dgm:pt modelId="{67732EEE-DA0E-4A2D-9A56-4DE0A6CB3823}" type="sibTrans" cxnId="{3A5757E2-1357-47C6-95F3-14DD12B35D1B}">
      <dgm:prSet/>
      <dgm:spPr/>
    </dgm:pt>
    <dgm:pt modelId="{92D1F8B1-00BB-4DC9-ADED-5AC7A0D22CB0}">
      <dgm:prSet phldr="0"/>
      <dgm:spPr/>
      <dgm:t>
        <a:bodyPr/>
        <a:lstStyle/>
        <a:p>
          <a:r>
            <a:rPr lang="en-US" dirty="0"/>
            <a:t>New </a:t>
          </a:r>
          <a:r>
            <a:rPr lang="en-US" dirty="0">
              <a:latin typeface="Sitka Subheading"/>
            </a:rPr>
            <a:t>technology</a:t>
          </a:r>
          <a:endParaRPr lang="en-US" dirty="0"/>
        </a:p>
      </dgm:t>
    </dgm:pt>
    <dgm:pt modelId="{BB200677-11F4-4D2D-A696-6496CA87CD8C}" type="parTrans" cxnId="{FBCF708A-5D94-4100-BA57-5D03A6B059FD}">
      <dgm:prSet/>
      <dgm:spPr/>
    </dgm:pt>
    <dgm:pt modelId="{A08E139B-441F-4048-B45E-33F8028BDD2D}" type="sibTrans" cxnId="{FBCF708A-5D94-4100-BA57-5D03A6B059FD}">
      <dgm:prSet/>
      <dgm:spPr/>
    </dgm:pt>
    <dgm:pt modelId="{D11288DF-8282-4EDF-B74B-8A03FD4A9BC6}">
      <dgm:prSet phldr="0"/>
      <dgm:spPr/>
      <dgm:t>
        <a:bodyPr/>
        <a:lstStyle/>
        <a:p>
          <a:r>
            <a:rPr lang="en-US" dirty="0"/>
            <a:t>Disadvantages</a:t>
          </a:r>
        </a:p>
      </dgm:t>
    </dgm:pt>
    <dgm:pt modelId="{6A84D63F-3B77-4F14-9BDB-DA2640A4FA3F}" type="parTrans" cxnId="{774021EA-4752-481C-827B-E47CC6B42F8E}">
      <dgm:prSet/>
      <dgm:spPr/>
    </dgm:pt>
    <dgm:pt modelId="{50F8C722-605E-4228-824B-E6F383394AA1}" type="sibTrans" cxnId="{774021EA-4752-481C-827B-E47CC6B42F8E}">
      <dgm:prSet/>
      <dgm:spPr/>
    </dgm:pt>
    <dgm:pt modelId="{9CFF74F4-599B-491A-9138-C467CF8BFDCB}">
      <dgm:prSet phldr="0"/>
      <dgm:spPr/>
      <dgm:t>
        <a:bodyPr/>
        <a:lstStyle/>
        <a:p>
          <a:r>
            <a:rPr lang="en-US" dirty="0">
              <a:latin typeface="Sitka Subheading"/>
            </a:rPr>
            <a:t>Expensive</a:t>
          </a:r>
          <a:endParaRPr lang="en-US" dirty="0"/>
        </a:p>
      </dgm:t>
    </dgm:pt>
    <dgm:pt modelId="{EBBAB46B-9D77-4EA6-AF02-4C37C7F1E132}" type="parTrans" cxnId="{9DAE8A49-2A9A-4D8F-B2CF-5215337A9720}">
      <dgm:prSet/>
      <dgm:spPr/>
    </dgm:pt>
    <dgm:pt modelId="{A080A48E-CE4F-49F2-BA3E-9F1F109B7809}" type="sibTrans" cxnId="{9DAE8A49-2A9A-4D8F-B2CF-5215337A9720}">
      <dgm:prSet/>
      <dgm:spPr/>
    </dgm:pt>
    <dgm:pt modelId="{FDD355FA-05F0-4CF6-B668-F09217FD6AC0}">
      <dgm:prSet phldr="0"/>
      <dgm:spPr/>
      <dgm:t>
        <a:bodyPr/>
        <a:lstStyle/>
        <a:p>
          <a:pPr rtl="0"/>
          <a:r>
            <a:rPr lang="en-US" dirty="0">
              <a:latin typeface="Sitka Subheading"/>
            </a:rPr>
            <a:t>Maintenance and updates are required regularly</a:t>
          </a:r>
        </a:p>
      </dgm:t>
    </dgm:pt>
    <dgm:pt modelId="{022803B2-DCC3-421D-A32F-2DDE8877732B}" type="parTrans" cxnId="{96C0C994-6211-4ED9-9034-E8D2107F7561}">
      <dgm:prSet/>
      <dgm:spPr/>
    </dgm:pt>
    <dgm:pt modelId="{FD59B148-02EC-49B9-8A10-F2AAADCA4F51}" type="sibTrans" cxnId="{96C0C994-6211-4ED9-9034-E8D2107F7561}">
      <dgm:prSet/>
      <dgm:spPr/>
    </dgm:pt>
    <dgm:pt modelId="{C39215ED-AEBD-4E5B-B9F5-B96F63F617EB}" type="pres">
      <dgm:prSet presAssocID="{6E5D478E-AC43-49D1-A517-BC6ED2CBAF35}" presName="linear" presStyleCnt="0">
        <dgm:presLayoutVars>
          <dgm:dir/>
          <dgm:animLvl val="lvl"/>
          <dgm:resizeHandles val="exact"/>
        </dgm:presLayoutVars>
      </dgm:prSet>
      <dgm:spPr/>
    </dgm:pt>
    <dgm:pt modelId="{D0C82970-7BA6-41CF-B797-4154D85CDFAA}" type="pres">
      <dgm:prSet presAssocID="{8D0AB92C-69D6-4D2D-9397-8642CB39608D}" presName="parentLin" presStyleCnt="0"/>
      <dgm:spPr/>
    </dgm:pt>
    <dgm:pt modelId="{1B12A7DA-2B17-41B4-BDFB-EF6EFF55211E}" type="pres">
      <dgm:prSet presAssocID="{8D0AB92C-69D6-4D2D-9397-8642CB39608D}" presName="parentLeftMargin" presStyleLbl="node1" presStyleIdx="0" presStyleCnt="2"/>
      <dgm:spPr/>
    </dgm:pt>
    <dgm:pt modelId="{66F82D18-0EB0-4FE7-94B6-BB5D8DF5EAB8}" type="pres">
      <dgm:prSet presAssocID="{8D0AB92C-69D6-4D2D-9397-8642CB39608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932BC3BC-BEE4-430D-A782-5E1129BDF0FE}" type="pres">
      <dgm:prSet presAssocID="{8D0AB92C-69D6-4D2D-9397-8642CB39608D}" presName="negativeSpace" presStyleCnt="0"/>
      <dgm:spPr/>
    </dgm:pt>
    <dgm:pt modelId="{B2344D86-E277-4DFF-A92A-F76793B911C8}" type="pres">
      <dgm:prSet presAssocID="{8D0AB92C-69D6-4D2D-9397-8642CB39608D}" presName="childText" presStyleLbl="conFgAcc1" presStyleIdx="0" presStyleCnt="2">
        <dgm:presLayoutVars>
          <dgm:bulletEnabled val="1"/>
        </dgm:presLayoutVars>
      </dgm:prSet>
      <dgm:spPr/>
    </dgm:pt>
    <dgm:pt modelId="{EA74B2F3-09BF-43A0-8CA0-5FC3DF48FFFF}" type="pres">
      <dgm:prSet presAssocID="{EB1FA832-BDDB-46BE-9169-9D0193BF04C8}" presName="spaceBetweenRectangles" presStyleCnt="0"/>
      <dgm:spPr/>
    </dgm:pt>
    <dgm:pt modelId="{95E46401-3730-4E72-B2C8-14933FC764CE}" type="pres">
      <dgm:prSet presAssocID="{D11288DF-8282-4EDF-B74B-8A03FD4A9BC6}" presName="parentLin" presStyleCnt="0"/>
      <dgm:spPr/>
    </dgm:pt>
    <dgm:pt modelId="{46BBE3A6-1DC0-43FD-915B-79BC47AB5504}" type="pres">
      <dgm:prSet presAssocID="{D11288DF-8282-4EDF-B74B-8A03FD4A9BC6}" presName="parentLeftMargin" presStyleLbl="node1" presStyleIdx="0" presStyleCnt="2"/>
      <dgm:spPr/>
    </dgm:pt>
    <dgm:pt modelId="{674687A3-9E36-45A4-9F7F-FE54580C2EF8}" type="pres">
      <dgm:prSet presAssocID="{D11288DF-8282-4EDF-B74B-8A03FD4A9BC6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12DCAFC6-D502-4C91-A2C3-319BBE9079B2}" type="pres">
      <dgm:prSet presAssocID="{D11288DF-8282-4EDF-B74B-8A03FD4A9BC6}" presName="negativeSpace" presStyleCnt="0"/>
      <dgm:spPr/>
    </dgm:pt>
    <dgm:pt modelId="{96F42FC9-42E0-4BFE-91CA-DCF34251E7B5}" type="pres">
      <dgm:prSet presAssocID="{D11288DF-8282-4EDF-B74B-8A03FD4A9BC6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85FDB104-D728-4C30-AF09-9CB6A3670C00}" type="presOf" srcId="{BA85A975-42F5-4652-BFD7-B35B914DDE83}" destId="{B2344D86-E277-4DFF-A92A-F76793B911C8}" srcOrd="0" destOrd="1" presId="urn:microsoft.com/office/officeart/2005/8/layout/list1"/>
    <dgm:cxn modelId="{CF6E670D-9251-4973-9ADB-A08DDC0B6AF6}" type="presOf" srcId="{D11288DF-8282-4EDF-B74B-8A03FD4A9BC6}" destId="{46BBE3A6-1DC0-43FD-915B-79BC47AB5504}" srcOrd="0" destOrd="0" presId="urn:microsoft.com/office/officeart/2005/8/layout/list1"/>
    <dgm:cxn modelId="{3F3D292F-1A5E-4480-AD07-531B1A0D8F16}" type="presOf" srcId="{92D1F8B1-00BB-4DC9-ADED-5AC7A0D22CB0}" destId="{B2344D86-E277-4DFF-A92A-F76793B911C8}" srcOrd="0" destOrd="2" presId="urn:microsoft.com/office/officeart/2005/8/layout/list1"/>
    <dgm:cxn modelId="{9DAE8A49-2A9A-4D8F-B2CF-5215337A9720}" srcId="{D11288DF-8282-4EDF-B74B-8A03FD4A9BC6}" destId="{9CFF74F4-599B-491A-9138-C467CF8BFDCB}" srcOrd="0" destOrd="0" parTransId="{EBBAB46B-9D77-4EA6-AF02-4C37C7F1E132}" sibTransId="{A080A48E-CE4F-49F2-BA3E-9F1F109B7809}"/>
    <dgm:cxn modelId="{76ACC44D-9DF8-44CE-A6FD-38F38BB21489}" srcId="{6E5D478E-AC43-49D1-A517-BC6ED2CBAF35}" destId="{8D0AB92C-69D6-4D2D-9397-8642CB39608D}" srcOrd="0" destOrd="0" parTransId="{85CA7BCE-1701-4CAB-93A8-77ACE59D6A5D}" sibTransId="{EB1FA832-BDDB-46BE-9169-9D0193BF04C8}"/>
    <dgm:cxn modelId="{FBCF708A-5D94-4100-BA57-5D03A6B059FD}" srcId="{8D0AB92C-69D6-4D2D-9397-8642CB39608D}" destId="{92D1F8B1-00BB-4DC9-ADED-5AC7A0D22CB0}" srcOrd="2" destOrd="0" parTransId="{BB200677-11F4-4D2D-A696-6496CA87CD8C}" sibTransId="{A08E139B-441F-4048-B45E-33F8028BDD2D}"/>
    <dgm:cxn modelId="{05DF3B91-6141-4F4B-817B-9734544B9366}" type="presOf" srcId="{6F75351E-D898-45FA-BCE7-262A574F2434}" destId="{B2344D86-E277-4DFF-A92A-F76793B911C8}" srcOrd="0" destOrd="0" presId="urn:microsoft.com/office/officeart/2005/8/layout/list1"/>
    <dgm:cxn modelId="{96C0C994-6211-4ED9-9034-E8D2107F7561}" srcId="{D11288DF-8282-4EDF-B74B-8A03FD4A9BC6}" destId="{FDD355FA-05F0-4CF6-B668-F09217FD6AC0}" srcOrd="1" destOrd="0" parTransId="{022803B2-DCC3-421D-A32F-2DDE8877732B}" sibTransId="{FD59B148-02EC-49B9-8A10-F2AAADCA4F51}"/>
    <dgm:cxn modelId="{C7A6499D-3243-42D3-ACA4-6FDF34AEAC7B}" type="presOf" srcId="{9CFF74F4-599B-491A-9138-C467CF8BFDCB}" destId="{96F42FC9-42E0-4BFE-91CA-DCF34251E7B5}" srcOrd="0" destOrd="0" presId="urn:microsoft.com/office/officeart/2005/8/layout/list1"/>
    <dgm:cxn modelId="{8BEE0EA7-E02E-4631-95F0-9B0932A37724}" type="presOf" srcId="{D11288DF-8282-4EDF-B74B-8A03FD4A9BC6}" destId="{674687A3-9E36-45A4-9F7F-FE54580C2EF8}" srcOrd="1" destOrd="0" presId="urn:microsoft.com/office/officeart/2005/8/layout/list1"/>
    <dgm:cxn modelId="{916F30B0-AC50-492D-8793-C0772141B698}" type="presOf" srcId="{8D0AB92C-69D6-4D2D-9397-8642CB39608D}" destId="{66F82D18-0EB0-4FE7-94B6-BB5D8DF5EAB8}" srcOrd="1" destOrd="0" presId="urn:microsoft.com/office/officeart/2005/8/layout/list1"/>
    <dgm:cxn modelId="{A57D5CB3-203E-4D02-95A7-DBEF77A06D93}" srcId="{8D0AB92C-69D6-4D2D-9397-8642CB39608D}" destId="{6F75351E-D898-45FA-BCE7-262A574F2434}" srcOrd="0" destOrd="0" parTransId="{C31EA597-8F39-4ACB-9919-B4DAD9DE6E62}" sibTransId="{50B18CD9-2F08-448C-9226-51CADB332BD8}"/>
    <dgm:cxn modelId="{7C9532B6-D3DA-43E4-90E0-CF067AC977DA}" type="presOf" srcId="{8D0AB92C-69D6-4D2D-9397-8642CB39608D}" destId="{1B12A7DA-2B17-41B4-BDFB-EF6EFF55211E}" srcOrd="0" destOrd="0" presId="urn:microsoft.com/office/officeart/2005/8/layout/list1"/>
    <dgm:cxn modelId="{8AEA3DC4-1D7C-49B2-BBB2-29F3F319BD61}" type="presOf" srcId="{6E5D478E-AC43-49D1-A517-BC6ED2CBAF35}" destId="{C39215ED-AEBD-4E5B-B9F5-B96F63F617EB}" srcOrd="0" destOrd="0" presId="urn:microsoft.com/office/officeart/2005/8/layout/list1"/>
    <dgm:cxn modelId="{C2EC22D3-57D0-4154-BF7C-E669D32556D2}" type="presOf" srcId="{FDD355FA-05F0-4CF6-B668-F09217FD6AC0}" destId="{96F42FC9-42E0-4BFE-91CA-DCF34251E7B5}" srcOrd="0" destOrd="1" presId="urn:microsoft.com/office/officeart/2005/8/layout/list1"/>
    <dgm:cxn modelId="{3A5757E2-1357-47C6-95F3-14DD12B35D1B}" srcId="{8D0AB92C-69D6-4D2D-9397-8642CB39608D}" destId="{BA85A975-42F5-4652-BFD7-B35B914DDE83}" srcOrd="1" destOrd="0" parTransId="{C2DA9D63-5E69-4777-8569-2AFD40424D3B}" sibTransId="{67732EEE-DA0E-4A2D-9A56-4DE0A6CB3823}"/>
    <dgm:cxn modelId="{774021EA-4752-481C-827B-E47CC6B42F8E}" srcId="{6E5D478E-AC43-49D1-A517-BC6ED2CBAF35}" destId="{D11288DF-8282-4EDF-B74B-8A03FD4A9BC6}" srcOrd="1" destOrd="0" parTransId="{6A84D63F-3B77-4F14-9BDB-DA2640A4FA3F}" sibTransId="{50F8C722-605E-4228-824B-E6F383394AA1}"/>
    <dgm:cxn modelId="{2504E3AF-6E68-476A-B079-117E18C6CD90}" type="presParOf" srcId="{C39215ED-AEBD-4E5B-B9F5-B96F63F617EB}" destId="{D0C82970-7BA6-41CF-B797-4154D85CDFAA}" srcOrd="0" destOrd="0" presId="urn:microsoft.com/office/officeart/2005/8/layout/list1"/>
    <dgm:cxn modelId="{5FD0AC85-D310-4123-A0E0-A733711352C9}" type="presParOf" srcId="{D0C82970-7BA6-41CF-B797-4154D85CDFAA}" destId="{1B12A7DA-2B17-41B4-BDFB-EF6EFF55211E}" srcOrd="0" destOrd="0" presId="urn:microsoft.com/office/officeart/2005/8/layout/list1"/>
    <dgm:cxn modelId="{23F04AA5-6EC0-4375-9C10-4532FE0BCA69}" type="presParOf" srcId="{D0C82970-7BA6-41CF-B797-4154D85CDFAA}" destId="{66F82D18-0EB0-4FE7-94B6-BB5D8DF5EAB8}" srcOrd="1" destOrd="0" presId="urn:microsoft.com/office/officeart/2005/8/layout/list1"/>
    <dgm:cxn modelId="{C89FC58A-CEFC-48C0-ABF9-B785D6023DED}" type="presParOf" srcId="{C39215ED-AEBD-4E5B-B9F5-B96F63F617EB}" destId="{932BC3BC-BEE4-430D-A782-5E1129BDF0FE}" srcOrd="1" destOrd="0" presId="urn:microsoft.com/office/officeart/2005/8/layout/list1"/>
    <dgm:cxn modelId="{5FA6FC0A-FA30-4D7F-B6D0-30B9D272D78B}" type="presParOf" srcId="{C39215ED-AEBD-4E5B-B9F5-B96F63F617EB}" destId="{B2344D86-E277-4DFF-A92A-F76793B911C8}" srcOrd="2" destOrd="0" presId="urn:microsoft.com/office/officeart/2005/8/layout/list1"/>
    <dgm:cxn modelId="{C8E292B1-5841-4784-B573-BC2CA5A3BDCC}" type="presParOf" srcId="{C39215ED-AEBD-4E5B-B9F5-B96F63F617EB}" destId="{EA74B2F3-09BF-43A0-8CA0-5FC3DF48FFFF}" srcOrd="3" destOrd="0" presId="urn:microsoft.com/office/officeart/2005/8/layout/list1"/>
    <dgm:cxn modelId="{CE4A364A-0F56-4833-B8F4-D4219A2D5D5F}" type="presParOf" srcId="{C39215ED-AEBD-4E5B-B9F5-B96F63F617EB}" destId="{95E46401-3730-4E72-B2C8-14933FC764CE}" srcOrd="4" destOrd="0" presId="urn:microsoft.com/office/officeart/2005/8/layout/list1"/>
    <dgm:cxn modelId="{857F07D6-4A7D-4318-9598-B711DCDF6DB0}" type="presParOf" srcId="{95E46401-3730-4E72-B2C8-14933FC764CE}" destId="{46BBE3A6-1DC0-43FD-915B-79BC47AB5504}" srcOrd="0" destOrd="0" presId="urn:microsoft.com/office/officeart/2005/8/layout/list1"/>
    <dgm:cxn modelId="{BD1CD63C-41AB-4315-BB6B-18FF0B26B8F3}" type="presParOf" srcId="{95E46401-3730-4E72-B2C8-14933FC764CE}" destId="{674687A3-9E36-45A4-9F7F-FE54580C2EF8}" srcOrd="1" destOrd="0" presId="urn:microsoft.com/office/officeart/2005/8/layout/list1"/>
    <dgm:cxn modelId="{E2E1E69A-893E-4439-9AF7-DFD4653FF350}" type="presParOf" srcId="{C39215ED-AEBD-4E5B-B9F5-B96F63F617EB}" destId="{12DCAFC6-D502-4C91-A2C3-319BBE9079B2}" srcOrd="5" destOrd="0" presId="urn:microsoft.com/office/officeart/2005/8/layout/list1"/>
    <dgm:cxn modelId="{B2902A95-B3DA-4972-AAB9-116C9D95F592}" type="presParOf" srcId="{C39215ED-AEBD-4E5B-B9F5-B96F63F617EB}" destId="{96F42FC9-42E0-4BFE-91CA-DCF34251E7B5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515C22-B11C-4C1D-8FC1-A521D43611B8}">
      <dsp:nvSpPr>
        <dsp:cNvPr id="0" name=""/>
        <dsp:cNvSpPr/>
      </dsp:nvSpPr>
      <dsp:spPr>
        <a:xfrm>
          <a:off x="651" y="254403"/>
          <a:ext cx="2539379" cy="152362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b="0" kern="1200" dirty="0">
              <a:latin typeface="Sitka Subheading"/>
            </a:rPr>
            <a:t>Microsoft Windows</a:t>
          </a:r>
        </a:p>
      </dsp:txBody>
      <dsp:txXfrm>
        <a:off x="651" y="254403"/>
        <a:ext cx="2539379" cy="1523627"/>
      </dsp:txXfrm>
    </dsp:sp>
    <dsp:sp modelId="{5159B29B-9DEB-4347-BCC6-6377B0869191}">
      <dsp:nvSpPr>
        <dsp:cNvPr id="0" name=""/>
        <dsp:cNvSpPr/>
      </dsp:nvSpPr>
      <dsp:spPr>
        <a:xfrm>
          <a:off x="2793968" y="254403"/>
          <a:ext cx="2539379" cy="152362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b="0" kern="1200" dirty="0">
              <a:latin typeface="Sitka Subheading"/>
            </a:rPr>
            <a:t>MacOS</a:t>
          </a:r>
        </a:p>
      </dsp:txBody>
      <dsp:txXfrm>
        <a:off x="2793968" y="254403"/>
        <a:ext cx="2539379" cy="1523627"/>
      </dsp:txXfrm>
    </dsp:sp>
    <dsp:sp modelId="{CBD5B871-4437-44AE-9C92-D46A64162D5E}">
      <dsp:nvSpPr>
        <dsp:cNvPr id="0" name=""/>
        <dsp:cNvSpPr/>
      </dsp:nvSpPr>
      <dsp:spPr>
        <a:xfrm>
          <a:off x="651" y="2031969"/>
          <a:ext cx="2539379" cy="152362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b="0" kern="1200" dirty="0">
              <a:latin typeface="Sitka Subheading"/>
            </a:rPr>
            <a:t>Xbox</a:t>
          </a:r>
        </a:p>
      </dsp:txBody>
      <dsp:txXfrm>
        <a:off x="651" y="2031969"/>
        <a:ext cx="2539379" cy="1523627"/>
      </dsp:txXfrm>
    </dsp:sp>
    <dsp:sp modelId="{F6F96551-8022-4EA7-9E00-D3467DE253A7}">
      <dsp:nvSpPr>
        <dsp:cNvPr id="0" name=""/>
        <dsp:cNvSpPr/>
      </dsp:nvSpPr>
      <dsp:spPr>
        <a:xfrm>
          <a:off x="2793968" y="2031969"/>
          <a:ext cx="2539379" cy="152362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b="0" kern="1200" dirty="0">
              <a:latin typeface="Sitka Subheading"/>
            </a:rPr>
            <a:t>iOS</a:t>
          </a:r>
        </a:p>
      </dsp:txBody>
      <dsp:txXfrm>
        <a:off x="2793968" y="2031969"/>
        <a:ext cx="2539379" cy="15236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AEA3CE-8598-4DD2-8C52-BC4FC021169D}">
      <dsp:nvSpPr>
        <dsp:cNvPr id="0" name=""/>
        <dsp:cNvSpPr/>
      </dsp:nvSpPr>
      <dsp:spPr>
        <a:xfrm>
          <a:off x="0" y="282638"/>
          <a:ext cx="5334000" cy="143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3978" tIns="395732" rIns="413978" bIns="135128" numCol="1" spcCol="1270" anchor="t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Simplified Experience</a:t>
          </a: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latin typeface="Sitka Subheading"/>
            </a:rPr>
            <a:t>Support is provided</a:t>
          </a: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latin typeface="Sitka Subheading"/>
            </a:rPr>
            <a:t>Updates and bug fixes</a:t>
          </a:r>
        </a:p>
      </dsp:txBody>
      <dsp:txXfrm>
        <a:off x="0" y="282638"/>
        <a:ext cx="5334000" cy="1436400"/>
      </dsp:txXfrm>
    </dsp:sp>
    <dsp:sp modelId="{7A67CA89-CBCE-4DAB-887E-76B6C7C2DF7A}">
      <dsp:nvSpPr>
        <dsp:cNvPr id="0" name=""/>
        <dsp:cNvSpPr/>
      </dsp:nvSpPr>
      <dsp:spPr>
        <a:xfrm>
          <a:off x="266700" y="2197"/>
          <a:ext cx="3733800" cy="5608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1129" tIns="0" rIns="141129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Sitka Subheading"/>
            </a:rPr>
            <a:t>Advantages</a:t>
          </a:r>
          <a:endParaRPr lang="en-US" sz="1900" kern="1200" dirty="0"/>
        </a:p>
      </dsp:txBody>
      <dsp:txXfrm>
        <a:off x="294080" y="29577"/>
        <a:ext cx="3679040" cy="506120"/>
      </dsp:txXfrm>
    </dsp:sp>
    <dsp:sp modelId="{41B7F5FB-7F46-4DD3-956E-11BB77368BF7}">
      <dsp:nvSpPr>
        <dsp:cNvPr id="0" name=""/>
        <dsp:cNvSpPr/>
      </dsp:nvSpPr>
      <dsp:spPr>
        <a:xfrm>
          <a:off x="0" y="2102078"/>
          <a:ext cx="5334000" cy="17057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3978" tIns="395732" rIns="413978" bIns="135128" numCol="1" spcCol="1270" anchor="t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Limited customizability</a:t>
          </a: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The source code can't be modified by </a:t>
          </a:r>
          <a:r>
            <a:rPr lang="en-US" sz="1900" kern="1200" dirty="0">
              <a:latin typeface="Sitka Subheading"/>
            </a:rPr>
            <a:t>users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latin typeface="Sitka Subheading"/>
            </a:rPr>
            <a:t>It</a:t>
          </a:r>
          <a:r>
            <a:rPr lang="en-US" sz="1900" kern="1200" dirty="0"/>
            <a:t> is not free</a:t>
          </a:r>
        </a:p>
      </dsp:txBody>
      <dsp:txXfrm>
        <a:off x="0" y="2102078"/>
        <a:ext cx="5334000" cy="1705725"/>
      </dsp:txXfrm>
    </dsp:sp>
    <dsp:sp modelId="{58693A0B-52AA-4F35-A721-21114A617AEE}">
      <dsp:nvSpPr>
        <dsp:cNvPr id="0" name=""/>
        <dsp:cNvSpPr/>
      </dsp:nvSpPr>
      <dsp:spPr>
        <a:xfrm>
          <a:off x="266700" y="1821638"/>
          <a:ext cx="3733800" cy="56088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1129" tIns="0" rIns="141129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Sitka Subheading"/>
            </a:rPr>
            <a:t>Disadvantages</a:t>
          </a:r>
          <a:endParaRPr lang="en-US" sz="1900" kern="1200" dirty="0"/>
        </a:p>
      </dsp:txBody>
      <dsp:txXfrm>
        <a:off x="294080" y="1849018"/>
        <a:ext cx="3679040" cy="5061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A157B3-E0B7-477A-9CA7-73580C5100D5}">
      <dsp:nvSpPr>
        <dsp:cNvPr id="0" name=""/>
        <dsp:cNvSpPr/>
      </dsp:nvSpPr>
      <dsp:spPr>
        <a:xfrm>
          <a:off x="0" y="0"/>
          <a:ext cx="5334000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FFC3E54-D7B8-4124-B741-F57E663ABF2D}">
      <dsp:nvSpPr>
        <dsp:cNvPr id="0" name=""/>
        <dsp:cNvSpPr/>
      </dsp:nvSpPr>
      <dsp:spPr>
        <a:xfrm>
          <a:off x="0" y="0"/>
          <a:ext cx="5334000" cy="95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t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b="0" kern="1200">
              <a:latin typeface="Sitka Subheading"/>
            </a:rPr>
            <a:t>Linux</a:t>
          </a:r>
        </a:p>
      </dsp:txBody>
      <dsp:txXfrm>
        <a:off x="0" y="0"/>
        <a:ext cx="5334000" cy="952500"/>
      </dsp:txXfrm>
    </dsp:sp>
    <dsp:sp modelId="{F668A71C-8CC1-4303-9CA0-BFB5E77E9821}">
      <dsp:nvSpPr>
        <dsp:cNvPr id="0" name=""/>
        <dsp:cNvSpPr/>
      </dsp:nvSpPr>
      <dsp:spPr>
        <a:xfrm>
          <a:off x="0" y="952500"/>
          <a:ext cx="5334000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7696042-8965-44A9-87D9-B841A2047A4A}">
      <dsp:nvSpPr>
        <dsp:cNvPr id="0" name=""/>
        <dsp:cNvSpPr/>
      </dsp:nvSpPr>
      <dsp:spPr>
        <a:xfrm>
          <a:off x="0" y="952500"/>
          <a:ext cx="5334000" cy="95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t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b="0" kern="1200">
              <a:latin typeface="Sitka Subheading"/>
            </a:rPr>
            <a:t>Android</a:t>
          </a:r>
        </a:p>
      </dsp:txBody>
      <dsp:txXfrm>
        <a:off x="0" y="952500"/>
        <a:ext cx="5334000" cy="952500"/>
      </dsp:txXfrm>
    </dsp:sp>
    <dsp:sp modelId="{91E47073-E3AD-4EF3-8472-1BEA3A164F06}">
      <dsp:nvSpPr>
        <dsp:cNvPr id="0" name=""/>
        <dsp:cNvSpPr/>
      </dsp:nvSpPr>
      <dsp:spPr>
        <a:xfrm>
          <a:off x="0" y="1905000"/>
          <a:ext cx="5334000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5466DCF-7D27-46C1-ACF1-CBEE501D3FFB}">
      <dsp:nvSpPr>
        <dsp:cNvPr id="0" name=""/>
        <dsp:cNvSpPr/>
      </dsp:nvSpPr>
      <dsp:spPr>
        <a:xfrm>
          <a:off x="0" y="1905000"/>
          <a:ext cx="5334000" cy="95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t" anchorCtr="0">
          <a:noAutofit/>
        </a:bodyPr>
        <a:lstStyle/>
        <a:p>
          <a:pPr marL="0" lvl="0" indent="0" algn="l" defTabSz="1911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b="0" kern="1200" err="1">
              <a:latin typeface="Sitka Subheading"/>
            </a:rPr>
            <a:t>SteamOS</a:t>
          </a:r>
        </a:p>
      </dsp:txBody>
      <dsp:txXfrm>
        <a:off x="0" y="1905000"/>
        <a:ext cx="5334000" cy="952500"/>
      </dsp:txXfrm>
    </dsp:sp>
    <dsp:sp modelId="{3F4FD981-AAAB-4D64-9684-870C07FA7F2A}">
      <dsp:nvSpPr>
        <dsp:cNvPr id="0" name=""/>
        <dsp:cNvSpPr/>
      </dsp:nvSpPr>
      <dsp:spPr>
        <a:xfrm>
          <a:off x="0" y="2857500"/>
          <a:ext cx="5334000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90627F9-DF5D-4975-9B9A-9AD63F0D4BC0}">
      <dsp:nvSpPr>
        <dsp:cNvPr id="0" name=""/>
        <dsp:cNvSpPr/>
      </dsp:nvSpPr>
      <dsp:spPr>
        <a:xfrm>
          <a:off x="0" y="2857500"/>
          <a:ext cx="5334000" cy="95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t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b="0" kern="1200">
              <a:latin typeface="Sitka Subheading"/>
            </a:rPr>
            <a:t>Chromnium</a:t>
          </a:r>
          <a:r>
            <a:rPr lang="en-US" sz="4300" b="0" kern="1200"/>
            <a:t> </a:t>
          </a:r>
          <a:endParaRPr lang="en-US" sz="4300" kern="1200"/>
        </a:p>
      </dsp:txBody>
      <dsp:txXfrm>
        <a:off x="0" y="2857500"/>
        <a:ext cx="5334000" cy="9525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3CB6D7-F830-481F-9ADB-D0036BBDF16D}">
      <dsp:nvSpPr>
        <dsp:cNvPr id="0" name=""/>
        <dsp:cNvSpPr/>
      </dsp:nvSpPr>
      <dsp:spPr>
        <a:xfrm>
          <a:off x="0" y="338325"/>
          <a:ext cx="5334000" cy="13166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3978" tIns="458216" rIns="413978" bIns="156464" numCol="1" spcCol="1270" anchor="t" anchorCtr="0">
          <a:noAutofit/>
        </a:bodyPr>
        <a:lstStyle/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>
              <a:latin typeface="Sitka Subheading"/>
            </a:rPr>
            <a:t>Free to use</a:t>
          </a: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>
              <a:latin typeface="Sitka Subheading"/>
            </a:rPr>
            <a:t>Code is customisable</a:t>
          </a:r>
          <a:endParaRPr lang="en-US" sz="2200" kern="1200" dirty="0"/>
        </a:p>
      </dsp:txBody>
      <dsp:txXfrm>
        <a:off x="0" y="338325"/>
        <a:ext cx="5334000" cy="1316699"/>
      </dsp:txXfrm>
    </dsp:sp>
    <dsp:sp modelId="{1F6A475D-A6E8-43F8-8495-636CA0BC4D6D}">
      <dsp:nvSpPr>
        <dsp:cNvPr id="0" name=""/>
        <dsp:cNvSpPr/>
      </dsp:nvSpPr>
      <dsp:spPr>
        <a:xfrm>
          <a:off x="266700" y="13605"/>
          <a:ext cx="3733800" cy="64944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1129" tIns="0" rIns="141129" bIns="0" numCol="1" spcCol="1270" anchor="ctr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Sitka Subheading"/>
            </a:rPr>
            <a:t>Advantages</a:t>
          </a:r>
        </a:p>
      </dsp:txBody>
      <dsp:txXfrm>
        <a:off x="298403" y="45308"/>
        <a:ext cx="3670394" cy="586034"/>
      </dsp:txXfrm>
    </dsp:sp>
    <dsp:sp modelId="{34ACEEF3-24BB-4914-B0CB-17562C28364E}">
      <dsp:nvSpPr>
        <dsp:cNvPr id="0" name=""/>
        <dsp:cNvSpPr/>
      </dsp:nvSpPr>
      <dsp:spPr>
        <a:xfrm>
          <a:off x="0" y="2098545"/>
          <a:ext cx="5334000" cy="1697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3978" tIns="458216" rIns="413978" bIns="156464" numCol="1" spcCol="1270" anchor="t" anchorCtr="0">
          <a:noAutofit/>
        </a:bodyPr>
        <a:lstStyle/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>
              <a:latin typeface="Sitka Subheading"/>
            </a:rPr>
            <a:t>Hard to learn how to use</a:t>
          </a: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>
              <a:latin typeface="Sitka Subheading"/>
            </a:rPr>
            <a:t>Not many applications run on it</a:t>
          </a:r>
          <a:endParaRPr lang="en-US" sz="2200" kern="1200" dirty="0"/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>
              <a:latin typeface="Sitka Subheading"/>
            </a:rPr>
            <a:t>Rely on third party drivers</a:t>
          </a:r>
        </a:p>
      </dsp:txBody>
      <dsp:txXfrm>
        <a:off x="0" y="2098545"/>
        <a:ext cx="5334000" cy="1697850"/>
      </dsp:txXfrm>
    </dsp:sp>
    <dsp:sp modelId="{AAC3FC46-67EE-4AB6-91BD-8880A01ABE7E}">
      <dsp:nvSpPr>
        <dsp:cNvPr id="0" name=""/>
        <dsp:cNvSpPr/>
      </dsp:nvSpPr>
      <dsp:spPr>
        <a:xfrm>
          <a:off x="266700" y="1773825"/>
          <a:ext cx="3733800" cy="64944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1129" tIns="0" rIns="141129" bIns="0" numCol="1" spcCol="1270" anchor="ctr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Sitka Subheading"/>
            </a:rPr>
            <a:t>Disadvantages</a:t>
          </a:r>
        </a:p>
      </dsp:txBody>
      <dsp:txXfrm>
        <a:off x="298403" y="1805528"/>
        <a:ext cx="3670394" cy="58603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655BE9-C480-496D-8D9A-C294E0900406}">
      <dsp:nvSpPr>
        <dsp:cNvPr id="0" name=""/>
        <dsp:cNvSpPr/>
      </dsp:nvSpPr>
      <dsp:spPr>
        <a:xfrm>
          <a:off x="312585" y="950508"/>
          <a:ext cx="970400" cy="9704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5CDDDE-9C84-4134-8F33-DDDAD06CF1C4}">
      <dsp:nvSpPr>
        <dsp:cNvPr id="0" name=""/>
        <dsp:cNvSpPr/>
      </dsp:nvSpPr>
      <dsp:spPr>
        <a:xfrm>
          <a:off x="519392" y="1157314"/>
          <a:ext cx="556787" cy="5567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A59C5E-90F6-40CF-A893-333201B38C78}">
      <dsp:nvSpPr>
        <dsp:cNvPr id="0" name=""/>
        <dsp:cNvSpPr/>
      </dsp:nvSpPr>
      <dsp:spPr>
        <a:xfrm>
          <a:off x="2375" y="2223164"/>
          <a:ext cx="1590820" cy="636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300" b="1" kern="1200" dirty="0"/>
            <a:t>Novell NetWare</a:t>
          </a:r>
          <a:endParaRPr lang="en-GB" sz="1300" b="0" kern="1200" dirty="0">
            <a:latin typeface="Sitka Subheading"/>
          </a:endParaRPr>
        </a:p>
      </dsp:txBody>
      <dsp:txXfrm>
        <a:off x="2375" y="2223164"/>
        <a:ext cx="1590820" cy="636328"/>
      </dsp:txXfrm>
    </dsp:sp>
    <dsp:sp modelId="{C20FF6D3-2E61-43EF-87AB-DB34BC07971C}">
      <dsp:nvSpPr>
        <dsp:cNvPr id="0" name=""/>
        <dsp:cNvSpPr/>
      </dsp:nvSpPr>
      <dsp:spPr>
        <a:xfrm>
          <a:off x="2181799" y="950508"/>
          <a:ext cx="970400" cy="9704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F4CDB6-1838-4754-BC7D-6F4F8C863D44}">
      <dsp:nvSpPr>
        <dsp:cNvPr id="0" name=""/>
        <dsp:cNvSpPr/>
      </dsp:nvSpPr>
      <dsp:spPr>
        <a:xfrm>
          <a:off x="2388606" y="1157314"/>
          <a:ext cx="556787" cy="5567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47CF51-8D55-452D-9477-E77D3E19CBD0}">
      <dsp:nvSpPr>
        <dsp:cNvPr id="0" name=""/>
        <dsp:cNvSpPr/>
      </dsp:nvSpPr>
      <dsp:spPr>
        <a:xfrm>
          <a:off x="1871589" y="2223164"/>
          <a:ext cx="1590820" cy="636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300" b="1" kern="1200" dirty="0"/>
            <a:t>Microsoft Windows Server</a:t>
          </a:r>
          <a:endParaRPr lang="en-GB" sz="1300" b="0" kern="1200" dirty="0">
            <a:latin typeface="Sitka Subheading"/>
          </a:endParaRPr>
        </a:p>
      </dsp:txBody>
      <dsp:txXfrm>
        <a:off x="1871589" y="2223164"/>
        <a:ext cx="1590820" cy="636328"/>
      </dsp:txXfrm>
    </dsp:sp>
    <dsp:sp modelId="{D74FE2FF-E343-4B58-8BE3-566DEDD2CEDF}">
      <dsp:nvSpPr>
        <dsp:cNvPr id="0" name=""/>
        <dsp:cNvSpPr/>
      </dsp:nvSpPr>
      <dsp:spPr>
        <a:xfrm>
          <a:off x="4051013" y="950508"/>
          <a:ext cx="970400" cy="9704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8CAD4F-B3D8-45CF-8566-F45917C66720}">
      <dsp:nvSpPr>
        <dsp:cNvPr id="0" name=""/>
        <dsp:cNvSpPr/>
      </dsp:nvSpPr>
      <dsp:spPr>
        <a:xfrm>
          <a:off x="4257820" y="1157314"/>
          <a:ext cx="556787" cy="5567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3C0C72-F12B-4474-AF1E-491F97A6F7F4}">
      <dsp:nvSpPr>
        <dsp:cNvPr id="0" name=""/>
        <dsp:cNvSpPr/>
      </dsp:nvSpPr>
      <dsp:spPr>
        <a:xfrm>
          <a:off x="3740803" y="2223164"/>
          <a:ext cx="1590820" cy="636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300" b="1" kern="1200" dirty="0"/>
            <a:t>UNIX</a:t>
          </a:r>
        </a:p>
      </dsp:txBody>
      <dsp:txXfrm>
        <a:off x="3740803" y="2223164"/>
        <a:ext cx="1590820" cy="63632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344D86-E277-4DFF-A92A-F76793B911C8}">
      <dsp:nvSpPr>
        <dsp:cNvPr id="0" name=""/>
        <dsp:cNvSpPr/>
      </dsp:nvSpPr>
      <dsp:spPr>
        <a:xfrm>
          <a:off x="0" y="297600"/>
          <a:ext cx="5334000" cy="17057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3978" tIns="395732" rIns="413978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Allows multiple people to connect and share files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Highly stable centralized servers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New </a:t>
          </a:r>
          <a:r>
            <a:rPr lang="en-US" sz="1900" kern="1200" dirty="0">
              <a:latin typeface="Sitka Subheading"/>
            </a:rPr>
            <a:t>technology</a:t>
          </a:r>
          <a:endParaRPr lang="en-US" sz="1900" kern="1200" dirty="0"/>
        </a:p>
      </dsp:txBody>
      <dsp:txXfrm>
        <a:off x="0" y="297600"/>
        <a:ext cx="5334000" cy="1705725"/>
      </dsp:txXfrm>
    </dsp:sp>
    <dsp:sp modelId="{66F82D18-0EB0-4FE7-94B6-BB5D8DF5EAB8}">
      <dsp:nvSpPr>
        <dsp:cNvPr id="0" name=""/>
        <dsp:cNvSpPr/>
      </dsp:nvSpPr>
      <dsp:spPr>
        <a:xfrm>
          <a:off x="266700" y="17160"/>
          <a:ext cx="3733800" cy="5608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1129" tIns="0" rIns="141129" bIns="0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Advantages</a:t>
          </a:r>
        </a:p>
      </dsp:txBody>
      <dsp:txXfrm>
        <a:off x="294080" y="44540"/>
        <a:ext cx="3679040" cy="506120"/>
      </dsp:txXfrm>
    </dsp:sp>
    <dsp:sp modelId="{96F42FC9-42E0-4BFE-91CA-DCF34251E7B5}">
      <dsp:nvSpPr>
        <dsp:cNvPr id="0" name=""/>
        <dsp:cNvSpPr/>
      </dsp:nvSpPr>
      <dsp:spPr>
        <a:xfrm>
          <a:off x="0" y="2386365"/>
          <a:ext cx="5334000" cy="14064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3978" tIns="395732" rIns="413978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latin typeface="Sitka Subheading"/>
            </a:rPr>
            <a:t>Expensive</a:t>
          </a:r>
          <a:endParaRPr lang="en-US" sz="1900" kern="1200" dirty="0"/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latin typeface="Sitka Subheading"/>
            </a:rPr>
            <a:t>Maintenance and updates are required regularly</a:t>
          </a:r>
        </a:p>
      </dsp:txBody>
      <dsp:txXfrm>
        <a:off x="0" y="2386365"/>
        <a:ext cx="5334000" cy="1406475"/>
      </dsp:txXfrm>
    </dsp:sp>
    <dsp:sp modelId="{674687A3-9E36-45A4-9F7F-FE54580C2EF8}">
      <dsp:nvSpPr>
        <dsp:cNvPr id="0" name=""/>
        <dsp:cNvSpPr/>
      </dsp:nvSpPr>
      <dsp:spPr>
        <a:xfrm>
          <a:off x="266700" y="2105925"/>
          <a:ext cx="3733800" cy="5608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1129" tIns="0" rIns="141129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Disadvantages</a:t>
          </a:r>
        </a:p>
      </dsp:txBody>
      <dsp:txXfrm>
        <a:off x="294080" y="2133305"/>
        <a:ext cx="3679040" cy="5061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141E9A-35E4-4711-B0FE-8CA68D13FA9A}" type="datetimeFigureOut">
              <a:rPr lang="en-GB"/>
              <a:t>31/10/2021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F27EA0-AB78-4842-9C26-F23444CACF6A}" type="slidenum">
              <a:rPr lang="en-GB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8632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cs typeface="Calibri"/>
              </a:rPr>
              <a:t>Proprietary operating systems are paid systems. You have to have a license to use it.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27EA0-AB78-4842-9C26-F23444CACF6A}" type="slidenum">
              <a:rPr lang="en-GB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1789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The advantages of proprietary systems is the simplified experience, support is provided and updates and bugs are fixed for you. </a:t>
            </a:r>
          </a:p>
          <a:p>
            <a:r>
              <a:rPr lang="en-US" dirty="0">
                <a:cs typeface="Calibri"/>
              </a:rPr>
              <a:t>The disadvantages are the limited </a:t>
            </a:r>
            <a:r>
              <a:rPr lang="en-US" dirty="0" err="1">
                <a:cs typeface="Calibri"/>
              </a:rPr>
              <a:t>customisability</a:t>
            </a:r>
            <a:r>
              <a:rPr lang="en-US" dirty="0">
                <a:cs typeface="Calibri"/>
              </a:rPr>
              <a:t>, the code that cant be modified and its not free.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27EA0-AB78-4842-9C26-F23444CACF6A}" type="slidenum">
              <a:rPr lang="en-GB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0733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Some examples of open source operating systems are Linux, Android, Steam and </a:t>
            </a:r>
            <a:r>
              <a:rPr lang="en-US" dirty="0" err="1">
                <a:cs typeface="Calibri"/>
              </a:rPr>
              <a:t>chromnium</a:t>
            </a:r>
            <a:r>
              <a:rPr lang="en-US" dirty="0">
                <a:cs typeface="Calibri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27EA0-AB78-4842-9C26-F23444CACF6A}" type="slidenum">
              <a:rPr lang="en-GB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282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The advantages of open source operating systems are, that its free to use and that the code is </a:t>
            </a:r>
            <a:r>
              <a:rPr lang="en-US" dirty="0" err="1">
                <a:cs typeface="Calibri"/>
              </a:rPr>
              <a:t>customisable</a:t>
            </a:r>
            <a:r>
              <a:rPr lang="en-US" dirty="0">
                <a:cs typeface="Calibri"/>
              </a:rPr>
              <a:t>. </a:t>
            </a:r>
          </a:p>
          <a:p>
            <a:r>
              <a:rPr lang="en-US" dirty="0">
                <a:cs typeface="Calibri"/>
              </a:rPr>
              <a:t>The disadvantages are, its harder to learn how to use it, not many applications will run  on it and it relies on third party drivers.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27EA0-AB78-4842-9C26-F23444CACF6A}" type="slidenum">
              <a:rPr lang="en-GB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305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Some examples of Network operating systems are Novell Netware, Microsoft Windows Server and Unix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27EA0-AB78-4842-9C26-F23444CACF6A}" type="slidenum">
              <a:rPr lang="en-GB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0700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Some advantages of network operating systems are that it allows multiple people to connect and share files, its highly stable centralized servers and the new technology. </a:t>
            </a:r>
          </a:p>
          <a:p>
            <a:r>
              <a:rPr lang="en-US" dirty="0">
                <a:cs typeface="Calibri"/>
              </a:rPr>
              <a:t>The disadvantages are that its expensive and it </a:t>
            </a:r>
            <a:r>
              <a:rPr lang="en-US">
                <a:cs typeface="Calibri"/>
              </a:rPr>
              <a:t>requires</a:t>
            </a:r>
            <a:r>
              <a:rPr lang="en-US" dirty="0">
                <a:cs typeface="Calibri"/>
              </a:rPr>
              <a:t> maintenance and updates regularly.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27EA0-AB78-4842-9C26-F23444CACF6A}" type="slidenum">
              <a:rPr lang="en-GB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6240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DD129-A8C2-419E-B641-6CC90F507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4000"/>
            <a:ext cx="10668000" cy="2286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B33C04-8A23-4499-A6EF-1D190F0FB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571999"/>
            <a:ext cx="10668000" cy="15240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A99FB-5674-4BC5-949F-8D45EC167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3CF93-DD67-4FE2-8083-864693FE8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5E934-32B6-44B1-9622-67F30BDA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56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A5B09-FC60-445F-8A12-79869BEC6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219F7-87F2-409F-BB0B-8FE9270C9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C2BB8-59E0-4EB2-B3BE-59D8641E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6984E-C0DE-461B-8011-8FC31B0EE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7C03-68D3-445E-A5A2-8A935CFC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123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21F0D7-112D-48B1-B32B-170B1AA2B5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3998" y="761999"/>
            <a:ext cx="2286000" cy="5334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7A7C1-8E5B-41DA-9802-F242D382B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1" y="761999"/>
            <a:ext cx="7619999" cy="53340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61CC7-F5B1-464A-8127-60645FB21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94302-B381-4F37-A9FF-5CC551917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07151-541F-4104-B989-83A9DCA6E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072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AF011-A499-4054-89BF-A4800A68F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FB6E8-D956-45B5-9B4A-9D31DF466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DB9DB-9E62-4292-915C-1DD41347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462F1-BC30-4172-8353-363123A1D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2EE8A-96DF-4D7D-B434-778324756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648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8453A-F2B4-4EDB-B8FA-150267BC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10668000" cy="3038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46C51-ADF1-48FC-A4D9-38C369E78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3"/>
            <a:ext cx="10668000" cy="15065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43B56-4DC7-490B-AEFD-55ED1ECFF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738F8-C4B2-41D8-B627-A6DDB24B2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43D49-23F8-4C4B-9C30-EDC030EE6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428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5556D-6916-42E6-8820-8A0D328A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747A5-C962-477F-89AA-A32385D579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285999"/>
            <a:ext cx="5151119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D08312-30FC-44D8-B2A9-B5CAAD9F0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879" y="2285999"/>
            <a:ext cx="5151121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ED84EB-AF90-4F19-A376-0FE5E50F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838ED0-2789-41E4-A36E-83F92CA2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221A83-6D60-45F0-9173-5F6D2438B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271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FFAE2-03F4-4A94-86C4-9305B237C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AC5A5-E184-46B6-8AB5-C8E132D36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5151119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CFE87-5D80-45CB-9D13-DFC9AFCEC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3048000"/>
            <a:ext cx="5151119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AC1E5A-8423-4749-8EDA-E13425F69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8878" y="2286000"/>
            <a:ext cx="5151122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32AAA-4BB8-4A3D-9C79-516F82F80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8878" y="3048000"/>
            <a:ext cx="5151122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BEC63-51D3-4C70-B804-BE9EF765A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5CA295-8563-402F-92C3-1F20C977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FA5918-109D-4342-84C0-9774A52C9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628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2662-CBD1-4498-9B6E-2961F5EF1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F739AE-8101-4C18-8CF3-911BDF39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EB1C88-D181-449C-9BE1-E85068C1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8A2C9-E93B-4F0A-A021-9E3AEBC3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080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157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27076-58C8-494C-B6B1-DC86F62D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1998"/>
            <a:ext cx="3810000" cy="1524002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29E36-0340-452F-8D0A-1BC3F3A38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1"/>
            <a:ext cx="6096000" cy="5334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51C2E-E587-45E8-BDB1-DFF2F2791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86000"/>
            <a:ext cx="3810000" cy="38100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1D993-DEDD-470E-B48B-CB053A55A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926C64-7401-4CA4-859F-74472AF86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108F41-F1F6-431C-9B45-8A447F188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761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104FB-422C-4023-9381-EB12F1582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762000"/>
            <a:ext cx="3809999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BA3AA-DE44-4B1F-91D1-09F67B89B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0" y="762001"/>
            <a:ext cx="6021388" cy="5334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27B131-5117-4106-80DB-2AB208C4C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2286000"/>
            <a:ext cx="3809999" cy="3810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13918A-7F23-4C72-8E80-591324A30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071C8-76FE-4B83-8317-BD53C7C84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3681A-6F29-48FC-9409-319ED3E9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586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6EF5A53-0A64-4CA5-B9C7-1CB97CB5CF1C}"/>
              </a:ext>
            </a:extLst>
          </p:cNvPr>
          <p:cNvSpPr/>
          <p:nvPr/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ABFBEA-4EB0-4D02-A2C0-1733CD3D6F12}"/>
              </a:ext>
            </a:extLst>
          </p:cNvPr>
          <p:cNvSpPr/>
          <p:nvPr/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9E083F6-57F4-487B-A766-EA0462B1EED8}"/>
              </a:ext>
            </a:extLst>
          </p:cNvPr>
          <p:cNvSpPr/>
          <p:nvPr/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A2F988-7148-4375-83D8-12EE5EBC7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96238-C5B3-4F3C-97FA-890E1A51A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6000"/>
            <a:ext cx="10668000" cy="3818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E4474-0442-4E4B-9E5B-CA7B3951C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76969C88-B244-455D-A017-012B25B1ACDD}" type="datetimeFigureOut">
              <a:rPr lang="en-US" smtClean="0"/>
              <a:pPr/>
              <a:t>10/31/2021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26A98-F887-40E1-B9BA-9D93DE90E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C8119-73F6-4713-9AD3-3628DCDFB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8438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3.jpe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8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1476496A-3ED3-4BE4-907C-4B966F1177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126"/>
          <a:stretch/>
        </p:blipFill>
        <p:spPr>
          <a:xfrm>
            <a:off x="20" y="10"/>
            <a:ext cx="12207220" cy="6857990"/>
          </a:xfrm>
          <a:prstGeom prst="rect">
            <a:avLst/>
          </a:prstGeom>
        </p:spPr>
      </p:pic>
      <p:sp>
        <p:nvSpPr>
          <p:cNvPr id="7" name="Freeform: Shape 10">
            <a:extLst>
              <a:ext uri="{FF2B5EF4-FFF2-40B4-BE49-F238E27FC236}">
                <a16:creationId xmlns:a16="http://schemas.microsoft.com/office/drawing/2014/main" id="{15A93C08-5026-4474-A6D5-87A03C1357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78823" cy="6028256"/>
          </a:xfrm>
          <a:custGeom>
            <a:avLst/>
            <a:gdLst>
              <a:gd name="connsiteX0" fmla="*/ 0 w 5578823"/>
              <a:gd name="connsiteY0" fmla="*/ 0 h 6028256"/>
              <a:gd name="connsiteX1" fmla="*/ 3897606 w 5578823"/>
              <a:gd name="connsiteY1" fmla="*/ 0 h 6028256"/>
              <a:gd name="connsiteX2" fmla="*/ 4274232 w 5578823"/>
              <a:gd name="connsiteY2" fmla="*/ 360545 h 6028256"/>
              <a:gd name="connsiteX3" fmla="*/ 4673934 w 5578823"/>
              <a:gd name="connsiteY3" fmla="*/ 738354 h 6028256"/>
              <a:gd name="connsiteX4" fmla="*/ 5421862 w 5578823"/>
              <a:gd name="connsiteY4" fmla="*/ 1773839 h 6028256"/>
              <a:gd name="connsiteX5" fmla="*/ 5469198 w 5578823"/>
              <a:gd name="connsiteY5" fmla="*/ 3329255 h 6028256"/>
              <a:gd name="connsiteX6" fmla="*/ 4741546 w 5578823"/>
              <a:gd name="connsiteY6" fmla="*/ 4877588 h 6028256"/>
              <a:gd name="connsiteX7" fmla="*/ 1325600 w 5578823"/>
              <a:gd name="connsiteY7" fmla="*/ 5980388 h 6028256"/>
              <a:gd name="connsiteX8" fmla="*/ 137593 w 5578823"/>
              <a:gd name="connsiteY8" fmla="*/ 5804042 h 6028256"/>
              <a:gd name="connsiteX9" fmla="*/ 0 w 5578823"/>
              <a:gd name="connsiteY9" fmla="*/ 5760161 h 6028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78823" h="6028256">
                <a:moveTo>
                  <a:pt x="0" y="0"/>
                </a:moveTo>
                <a:lnTo>
                  <a:pt x="3897606" y="0"/>
                </a:lnTo>
                <a:lnTo>
                  <a:pt x="4274232" y="360545"/>
                </a:lnTo>
                <a:cubicBezTo>
                  <a:pt x="4408856" y="488910"/>
                  <a:pt x="4542134" y="615181"/>
                  <a:pt x="4673934" y="738354"/>
                </a:cubicBezTo>
                <a:cubicBezTo>
                  <a:pt x="5042663" y="1082881"/>
                  <a:pt x="5282330" y="1428108"/>
                  <a:pt x="5421862" y="1773839"/>
                </a:cubicBezTo>
                <a:cubicBezTo>
                  <a:pt x="5631101" y="2292214"/>
                  <a:pt x="5614731" y="2811325"/>
                  <a:pt x="5469198" y="3329255"/>
                </a:cubicBezTo>
                <a:cubicBezTo>
                  <a:pt x="5323662" y="3847185"/>
                  <a:pt x="5048962" y="4363935"/>
                  <a:pt x="4741546" y="4877588"/>
                </a:cubicBezTo>
                <a:cubicBezTo>
                  <a:pt x="4027238" y="6071494"/>
                  <a:pt x="2764972" y="6102970"/>
                  <a:pt x="1325600" y="5980388"/>
                </a:cubicBezTo>
                <a:cubicBezTo>
                  <a:pt x="903947" y="5944442"/>
                  <a:pt x="499735" y="5907589"/>
                  <a:pt x="137593" y="5804042"/>
                </a:cubicBezTo>
                <a:lnTo>
                  <a:pt x="0" y="5760161"/>
                </a:lnTo>
                <a:close/>
              </a:path>
            </a:pathLst>
          </a:cu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2">
            <a:extLst>
              <a:ext uri="{FF2B5EF4-FFF2-40B4-BE49-F238E27FC236}">
                <a16:creationId xmlns:a16="http://schemas.microsoft.com/office/drawing/2014/main" id="{E633B38B-B87A-4288-A20F-0223A6C27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1999" y="867878"/>
            <a:ext cx="4127635" cy="2828223"/>
          </a:xfrm>
        </p:spPr>
        <p:txBody>
          <a:bodyPr>
            <a:normAutofit/>
          </a:bodyPr>
          <a:lstStyle/>
          <a:p>
            <a:pPr algn="l"/>
            <a:r>
              <a:rPr lang="en-US" sz="4400">
                <a:cs typeface="Calibri Light"/>
              </a:rPr>
              <a:t>System Software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6" name="Rectangle 134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4" name="Picture 514" descr="All the new iOS 13 features Apple didn't reveal on the ...">
            <a:extLst>
              <a:ext uri="{FF2B5EF4-FFF2-40B4-BE49-F238E27FC236}">
                <a16:creationId xmlns:a16="http://schemas.microsoft.com/office/drawing/2014/main" id="{066BD376-939F-4618-9F0B-63C0C0EDDA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83" r="15508" b="-1"/>
          <a:stretch/>
        </p:blipFill>
        <p:spPr>
          <a:xfrm>
            <a:off x="6613174" y="10"/>
            <a:ext cx="5578824" cy="6028246"/>
          </a:xfrm>
          <a:custGeom>
            <a:avLst/>
            <a:gdLst/>
            <a:ahLst/>
            <a:cxnLst/>
            <a:rect l="l" t="t" r="r" b="b"/>
            <a:pathLst>
              <a:path w="5578824" h="6028256">
                <a:moveTo>
                  <a:pt x="1681218" y="0"/>
                </a:moveTo>
                <a:lnTo>
                  <a:pt x="5578824" y="0"/>
                </a:lnTo>
                <a:lnTo>
                  <a:pt x="5578824" y="5760161"/>
                </a:lnTo>
                <a:lnTo>
                  <a:pt x="5441231" y="5804042"/>
                </a:lnTo>
                <a:cubicBezTo>
                  <a:pt x="5079089" y="5907589"/>
                  <a:pt x="4674877" y="5944442"/>
                  <a:pt x="4253224" y="5980388"/>
                </a:cubicBezTo>
                <a:cubicBezTo>
                  <a:pt x="2813852" y="6102970"/>
                  <a:pt x="1551586" y="6071494"/>
                  <a:pt x="837278" y="4877588"/>
                </a:cubicBezTo>
                <a:cubicBezTo>
                  <a:pt x="529862" y="4363935"/>
                  <a:pt x="255162" y="3847185"/>
                  <a:pt x="109626" y="3329255"/>
                </a:cubicBezTo>
                <a:cubicBezTo>
                  <a:pt x="-35907" y="2811325"/>
                  <a:pt x="-52277" y="2292214"/>
                  <a:pt x="156962" y="1773839"/>
                </a:cubicBezTo>
                <a:cubicBezTo>
                  <a:pt x="296494" y="1428108"/>
                  <a:pt x="536161" y="1082881"/>
                  <a:pt x="904890" y="738354"/>
                </a:cubicBezTo>
                <a:cubicBezTo>
                  <a:pt x="1036690" y="615181"/>
                  <a:pt x="1169968" y="488910"/>
                  <a:pt x="1304592" y="360545"/>
                </a:cubicBezTo>
                <a:close/>
              </a:path>
            </a:pathLst>
          </a:custGeom>
        </p:spPr>
      </p:pic>
      <p:sp>
        <p:nvSpPr>
          <p:cNvPr id="517" name="Freeform: Shape 136">
            <a:extLst>
              <a:ext uri="{FF2B5EF4-FFF2-40B4-BE49-F238E27FC236}">
                <a16:creationId xmlns:a16="http://schemas.microsoft.com/office/drawing/2014/main" id="{3362A0EA-3E81-4464-94B8-70BE5870E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87883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E50BF8-181A-4EC1-BC16-46EEBED3C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5334000" cy="1524000"/>
          </a:xfrm>
        </p:spPr>
        <p:txBody>
          <a:bodyPr>
            <a:normAutofit/>
          </a:bodyPr>
          <a:lstStyle/>
          <a:p>
            <a:r>
              <a:rPr lang="en-US" sz="3200"/>
              <a:t>Proprietary operating systems</a:t>
            </a:r>
            <a:endParaRPr lang="en-US" sz="3200">
              <a:ea typeface="+mj-lt"/>
              <a:cs typeface="+mj-lt"/>
            </a:endParaRPr>
          </a:p>
        </p:txBody>
      </p:sp>
      <p:graphicFrame>
        <p:nvGraphicFramePr>
          <p:cNvPr id="11" name="Diagram 11">
            <a:extLst>
              <a:ext uri="{FF2B5EF4-FFF2-40B4-BE49-F238E27FC236}">
                <a16:creationId xmlns:a16="http://schemas.microsoft.com/office/drawing/2014/main" id="{21BF59FA-7DE4-4D3A-9E60-6A70B4C969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2989614"/>
              </p:ext>
            </p:extLst>
          </p:nvPr>
        </p:nvGraphicFramePr>
        <p:xfrm>
          <a:off x="762000" y="2286000"/>
          <a:ext cx="5334000" cy="3810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424624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6" name="Rectangle 105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7" name="Picture 357" descr="Microsoft can offer free upgrade for Windows 11 to ...">
            <a:extLst>
              <a:ext uri="{FF2B5EF4-FFF2-40B4-BE49-F238E27FC236}">
                <a16:creationId xmlns:a16="http://schemas.microsoft.com/office/drawing/2014/main" id="{22D1CFDD-F937-4FE2-AF64-4D9391CF4A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40" r="18387" b="1"/>
          <a:stretch/>
        </p:blipFill>
        <p:spPr>
          <a:xfrm>
            <a:off x="6613174" y="10"/>
            <a:ext cx="5578824" cy="6028246"/>
          </a:xfrm>
          <a:custGeom>
            <a:avLst/>
            <a:gdLst/>
            <a:ahLst/>
            <a:cxnLst/>
            <a:rect l="l" t="t" r="r" b="b"/>
            <a:pathLst>
              <a:path w="5578824" h="6028256">
                <a:moveTo>
                  <a:pt x="1681218" y="0"/>
                </a:moveTo>
                <a:lnTo>
                  <a:pt x="5578824" y="0"/>
                </a:lnTo>
                <a:lnTo>
                  <a:pt x="5578824" y="5760161"/>
                </a:lnTo>
                <a:lnTo>
                  <a:pt x="5441231" y="5804042"/>
                </a:lnTo>
                <a:cubicBezTo>
                  <a:pt x="5079089" y="5907589"/>
                  <a:pt x="4674877" y="5944442"/>
                  <a:pt x="4253224" y="5980388"/>
                </a:cubicBezTo>
                <a:cubicBezTo>
                  <a:pt x="2813852" y="6102970"/>
                  <a:pt x="1551586" y="6071494"/>
                  <a:pt x="837278" y="4877588"/>
                </a:cubicBezTo>
                <a:cubicBezTo>
                  <a:pt x="529862" y="4363935"/>
                  <a:pt x="255162" y="3847185"/>
                  <a:pt x="109626" y="3329255"/>
                </a:cubicBezTo>
                <a:cubicBezTo>
                  <a:pt x="-35907" y="2811325"/>
                  <a:pt x="-52277" y="2292214"/>
                  <a:pt x="156962" y="1773839"/>
                </a:cubicBezTo>
                <a:cubicBezTo>
                  <a:pt x="296494" y="1428108"/>
                  <a:pt x="536161" y="1082881"/>
                  <a:pt x="904890" y="738354"/>
                </a:cubicBezTo>
                <a:cubicBezTo>
                  <a:pt x="1036690" y="615181"/>
                  <a:pt x="1169968" y="488910"/>
                  <a:pt x="1304592" y="360545"/>
                </a:cubicBezTo>
                <a:close/>
              </a:path>
            </a:pathLst>
          </a:custGeom>
        </p:spPr>
      </p:pic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3362A0EA-3E81-4464-94B8-70BE5870E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87883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C43847-2595-4136-A7F3-4996E56D5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5334000" cy="1524000"/>
          </a:xfrm>
        </p:spPr>
        <p:txBody>
          <a:bodyPr>
            <a:normAutofit/>
          </a:bodyPr>
          <a:lstStyle/>
          <a:p>
            <a:r>
              <a:rPr lang="en-US" sz="3200">
                <a:ea typeface="+mj-lt"/>
                <a:cs typeface="+mj-lt"/>
              </a:rPr>
              <a:t>Proprietary operating systems</a:t>
            </a:r>
          </a:p>
        </p:txBody>
      </p:sp>
      <p:graphicFrame>
        <p:nvGraphicFramePr>
          <p:cNvPr id="21" name="Diagram 21">
            <a:extLst>
              <a:ext uri="{FF2B5EF4-FFF2-40B4-BE49-F238E27FC236}">
                <a16:creationId xmlns:a16="http://schemas.microsoft.com/office/drawing/2014/main" id="{4BA00047-4BAE-460C-9437-758A16B7E5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9082739"/>
              </p:ext>
            </p:extLst>
          </p:nvPr>
        </p:nvGraphicFramePr>
        <p:xfrm>
          <a:off x="762000" y="2286000"/>
          <a:ext cx="5334000" cy="3810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062432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5" name="Rectangle 91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2" descr="Icon&#10;&#10;Description automatically generated">
            <a:extLst>
              <a:ext uri="{FF2B5EF4-FFF2-40B4-BE49-F238E27FC236}">
                <a16:creationId xmlns:a16="http://schemas.microsoft.com/office/drawing/2014/main" id="{A7DFF65E-A88D-4025-9112-A59618E66A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55" r="3" b="3"/>
          <a:stretch/>
        </p:blipFill>
        <p:spPr>
          <a:xfrm>
            <a:off x="6613174" y="10"/>
            <a:ext cx="5578824" cy="6028246"/>
          </a:xfrm>
          <a:custGeom>
            <a:avLst/>
            <a:gdLst/>
            <a:ahLst/>
            <a:cxnLst/>
            <a:rect l="l" t="t" r="r" b="b"/>
            <a:pathLst>
              <a:path w="5578824" h="6028256">
                <a:moveTo>
                  <a:pt x="1681218" y="0"/>
                </a:moveTo>
                <a:lnTo>
                  <a:pt x="5578824" y="0"/>
                </a:lnTo>
                <a:lnTo>
                  <a:pt x="5578824" y="5760161"/>
                </a:lnTo>
                <a:lnTo>
                  <a:pt x="5441231" y="5804042"/>
                </a:lnTo>
                <a:cubicBezTo>
                  <a:pt x="5079089" y="5907589"/>
                  <a:pt x="4674877" y="5944442"/>
                  <a:pt x="4253224" y="5980388"/>
                </a:cubicBezTo>
                <a:cubicBezTo>
                  <a:pt x="2813852" y="6102970"/>
                  <a:pt x="1551586" y="6071494"/>
                  <a:pt x="837278" y="4877588"/>
                </a:cubicBezTo>
                <a:cubicBezTo>
                  <a:pt x="529862" y="4363935"/>
                  <a:pt x="255162" y="3847185"/>
                  <a:pt x="109626" y="3329255"/>
                </a:cubicBezTo>
                <a:cubicBezTo>
                  <a:pt x="-35907" y="2811325"/>
                  <a:pt x="-52277" y="2292214"/>
                  <a:pt x="156962" y="1773839"/>
                </a:cubicBezTo>
                <a:cubicBezTo>
                  <a:pt x="296494" y="1428108"/>
                  <a:pt x="536161" y="1082881"/>
                  <a:pt x="904890" y="738354"/>
                </a:cubicBezTo>
                <a:cubicBezTo>
                  <a:pt x="1036690" y="615181"/>
                  <a:pt x="1169968" y="488910"/>
                  <a:pt x="1304592" y="360545"/>
                </a:cubicBezTo>
                <a:close/>
              </a:path>
            </a:pathLst>
          </a:custGeom>
        </p:spPr>
      </p:pic>
      <p:sp>
        <p:nvSpPr>
          <p:cNvPr id="96" name="Freeform: Shape 93">
            <a:extLst>
              <a:ext uri="{FF2B5EF4-FFF2-40B4-BE49-F238E27FC236}">
                <a16:creationId xmlns:a16="http://schemas.microsoft.com/office/drawing/2014/main" id="{3362A0EA-3E81-4464-94B8-70BE5870E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87883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E4CBC6-7667-47DB-B6CB-8F639BF87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5334000" cy="1524000"/>
          </a:xfrm>
        </p:spPr>
        <p:txBody>
          <a:bodyPr>
            <a:normAutofit/>
          </a:bodyPr>
          <a:lstStyle/>
          <a:p>
            <a:r>
              <a:rPr lang="en-US" sz="3200"/>
              <a:t>Open source operating systems</a:t>
            </a:r>
          </a:p>
        </p:txBody>
      </p:sp>
      <p:graphicFrame>
        <p:nvGraphicFramePr>
          <p:cNvPr id="5" name="Diagram 11">
            <a:extLst>
              <a:ext uri="{FF2B5EF4-FFF2-40B4-BE49-F238E27FC236}">
                <a16:creationId xmlns:a16="http://schemas.microsoft.com/office/drawing/2014/main" id="{54061F42-877D-4991-B293-E64A48CDB98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7158784"/>
              </p:ext>
            </p:extLst>
          </p:nvPr>
        </p:nvGraphicFramePr>
        <p:xfrm>
          <a:off x="762000" y="2286000"/>
          <a:ext cx="5334000" cy="3810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462863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4" name="Rectangle 183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5" name="Picture 755" descr="What is the Latest LTS Version of Ubuntu?">
            <a:extLst>
              <a:ext uri="{FF2B5EF4-FFF2-40B4-BE49-F238E27FC236}">
                <a16:creationId xmlns:a16="http://schemas.microsoft.com/office/drawing/2014/main" id="{9AF9C6FE-F506-4781-A122-3AD514CDF0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464" r="28734"/>
          <a:stretch/>
        </p:blipFill>
        <p:spPr>
          <a:xfrm>
            <a:off x="6613174" y="10"/>
            <a:ext cx="5578824" cy="6028246"/>
          </a:xfrm>
          <a:custGeom>
            <a:avLst/>
            <a:gdLst/>
            <a:ahLst/>
            <a:cxnLst/>
            <a:rect l="l" t="t" r="r" b="b"/>
            <a:pathLst>
              <a:path w="5578824" h="6028256">
                <a:moveTo>
                  <a:pt x="1681218" y="0"/>
                </a:moveTo>
                <a:lnTo>
                  <a:pt x="5578824" y="0"/>
                </a:lnTo>
                <a:lnTo>
                  <a:pt x="5578824" y="5760161"/>
                </a:lnTo>
                <a:lnTo>
                  <a:pt x="5441231" y="5804042"/>
                </a:lnTo>
                <a:cubicBezTo>
                  <a:pt x="5079089" y="5907589"/>
                  <a:pt x="4674877" y="5944442"/>
                  <a:pt x="4253224" y="5980388"/>
                </a:cubicBezTo>
                <a:cubicBezTo>
                  <a:pt x="2813852" y="6102970"/>
                  <a:pt x="1551586" y="6071494"/>
                  <a:pt x="837278" y="4877588"/>
                </a:cubicBezTo>
                <a:cubicBezTo>
                  <a:pt x="529862" y="4363935"/>
                  <a:pt x="255162" y="3847185"/>
                  <a:pt x="109626" y="3329255"/>
                </a:cubicBezTo>
                <a:cubicBezTo>
                  <a:pt x="-35907" y="2811325"/>
                  <a:pt x="-52277" y="2292214"/>
                  <a:pt x="156962" y="1773839"/>
                </a:cubicBezTo>
                <a:cubicBezTo>
                  <a:pt x="296494" y="1428108"/>
                  <a:pt x="536161" y="1082881"/>
                  <a:pt x="904890" y="738354"/>
                </a:cubicBezTo>
                <a:cubicBezTo>
                  <a:pt x="1036690" y="615181"/>
                  <a:pt x="1169968" y="488910"/>
                  <a:pt x="1304592" y="360545"/>
                </a:cubicBezTo>
                <a:close/>
              </a:path>
            </a:pathLst>
          </a:custGeom>
        </p:spPr>
      </p:pic>
      <p:sp>
        <p:nvSpPr>
          <p:cNvPr id="186" name="Freeform: Shape 185">
            <a:extLst>
              <a:ext uri="{FF2B5EF4-FFF2-40B4-BE49-F238E27FC236}">
                <a16:creationId xmlns:a16="http://schemas.microsoft.com/office/drawing/2014/main" id="{3362A0EA-3E81-4464-94B8-70BE5870E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87883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473A7D-62A1-48BB-9366-147D46362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5334000" cy="1524000"/>
          </a:xfrm>
        </p:spPr>
        <p:txBody>
          <a:bodyPr>
            <a:normAutofit/>
          </a:bodyPr>
          <a:lstStyle/>
          <a:p>
            <a:r>
              <a:rPr lang="en-US" sz="3200">
                <a:ea typeface="+mj-lt"/>
                <a:cs typeface="+mj-lt"/>
              </a:rPr>
              <a:t>Open source operating systems</a:t>
            </a:r>
            <a:endParaRPr lang="en-US" sz="3200"/>
          </a:p>
        </p:txBody>
      </p:sp>
      <p:graphicFrame>
        <p:nvGraphicFramePr>
          <p:cNvPr id="51" name="Diagram 51">
            <a:extLst>
              <a:ext uri="{FF2B5EF4-FFF2-40B4-BE49-F238E27FC236}">
                <a16:creationId xmlns:a16="http://schemas.microsoft.com/office/drawing/2014/main" id="{741AFB2F-D288-429E-B913-F3901DE42F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9980317"/>
              </p:ext>
            </p:extLst>
          </p:nvPr>
        </p:nvGraphicFramePr>
        <p:xfrm>
          <a:off x="762000" y="2286000"/>
          <a:ext cx="5334000" cy="3810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93996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75" descr="Global computer Network on abstract background - Baker Academy">
            <a:extLst>
              <a:ext uri="{FF2B5EF4-FFF2-40B4-BE49-F238E27FC236}">
                <a16:creationId xmlns:a16="http://schemas.microsoft.com/office/drawing/2014/main" id="{C53340F0-50CB-4C26-AC7F-6B434AFC2B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63" r="19465" b="1"/>
          <a:stretch/>
        </p:blipFill>
        <p:spPr>
          <a:xfrm>
            <a:off x="2" y="10"/>
            <a:ext cx="5578823" cy="6028246"/>
          </a:xfrm>
          <a:custGeom>
            <a:avLst/>
            <a:gdLst/>
            <a:ahLst/>
            <a:cxnLst/>
            <a:rect l="l" t="t" r="r" b="b"/>
            <a:pathLst>
              <a:path w="5578823" h="6028256">
                <a:moveTo>
                  <a:pt x="0" y="0"/>
                </a:moveTo>
                <a:lnTo>
                  <a:pt x="3897606" y="0"/>
                </a:lnTo>
                <a:lnTo>
                  <a:pt x="4274232" y="360545"/>
                </a:lnTo>
                <a:cubicBezTo>
                  <a:pt x="4408856" y="488910"/>
                  <a:pt x="4542134" y="615181"/>
                  <a:pt x="4673934" y="738354"/>
                </a:cubicBezTo>
                <a:cubicBezTo>
                  <a:pt x="5042663" y="1082881"/>
                  <a:pt x="5282330" y="1428108"/>
                  <a:pt x="5421862" y="1773839"/>
                </a:cubicBezTo>
                <a:cubicBezTo>
                  <a:pt x="5631101" y="2292214"/>
                  <a:pt x="5614731" y="2811325"/>
                  <a:pt x="5469198" y="3329255"/>
                </a:cubicBezTo>
                <a:cubicBezTo>
                  <a:pt x="5323662" y="3847185"/>
                  <a:pt x="5048962" y="4363935"/>
                  <a:pt x="4741546" y="4877588"/>
                </a:cubicBezTo>
                <a:cubicBezTo>
                  <a:pt x="4027238" y="6071494"/>
                  <a:pt x="2764972" y="6102970"/>
                  <a:pt x="1325600" y="5980388"/>
                </a:cubicBezTo>
                <a:cubicBezTo>
                  <a:pt x="903947" y="5944442"/>
                  <a:pt x="499735" y="5907589"/>
                  <a:pt x="137593" y="5804042"/>
                </a:cubicBezTo>
                <a:lnTo>
                  <a:pt x="0" y="5760161"/>
                </a:lnTo>
                <a:close/>
              </a:path>
            </a:pathLst>
          </a:custGeom>
        </p:spPr>
      </p:pic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E633B38B-B87A-4288-A20F-0223A6C27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99C34B-12B3-433B-A086-557C3752F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762000"/>
            <a:ext cx="5334000" cy="1524000"/>
          </a:xfrm>
        </p:spPr>
        <p:txBody>
          <a:bodyPr>
            <a:normAutofit/>
          </a:bodyPr>
          <a:lstStyle/>
          <a:p>
            <a:r>
              <a:rPr lang="en-US" sz="3200"/>
              <a:t>Network operating system</a:t>
            </a:r>
            <a:endParaRPr lang="en-GB" sz="3200">
              <a:ea typeface="+mj-lt"/>
              <a:cs typeface="+mj-lt"/>
            </a:endParaRPr>
          </a:p>
        </p:txBody>
      </p:sp>
      <p:graphicFrame>
        <p:nvGraphicFramePr>
          <p:cNvPr id="4" name="Diagram 4">
            <a:extLst>
              <a:ext uri="{FF2B5EF4-FFF2-40B4-BE49-F238E27FC236}">
                <a16:creationId xmlns:a16="http://schemas.microsoft.com/office/drawing/2014/main" id="{B2F8C5C3-EF4B-41D5-B4DD-33AC3A20F1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31376"/>
              </p:ext>
            </p:extLst>
          </p:nvPr>
        </p:nvGraphicFramePr>
        <p:xfrm>
          <a:off x="6096000" y="2286000"/>
          <a:ext cx="5334000" cy="3810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93685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6" name="Rectangle 165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65" name="Picture 865" descr="Network Totally 002 Free Stock Photo - Public Domain Pictures">
            <a:extLst>
              <a:ext uri="{FF2B5EF4-FFF2-40B4-BE49-F238E27FC236}">
                <a16:creationId xmlns:a16="http://schemas.microsoft.com/office/drawing/2014/main" id="{A64D1A21-43E9-4B4B-94ED-162EF79657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40" r="10388" b="1"/>
          <a:stretch/>
        </p:blipFill>
        <p:spPr>
          <a:xfrm>
            <a:off x="6613174" y="10"/>
            <a:ext cx="5578824" cy="6028246"/>
          </a:xfrm>
          <a:custGeom>
            <a:avLst/>
            <a:gdLst/>
            <a:ahLst/>
            <a:cxnLst/>
            <a:rect l="l" t="t" r="r" b="b"/>
            <a:pathLst>
              <a:path w="5578824" h="6028256">
                <a:moveTo>
                  <a:pt x="1681218" y="0"/>
                </a:moveTo>
                <a:lnTo>
                  <a:pt x="5578824" y="0"/>
                </a:lnTo>
                <a:lnTo>
                  <a:pt x="5578824" y="5760161"/>
                </a:lnTo>
                <a:lnTo>
                  <a:pt x="5441231" y="5804042"/>
                </a:lnTo>
                <a:cubicBezTo>
                  <a:pt x="5079089" y="5907589"/>
                  <a:pt x="4674877" y="5944442"/>
                  <a:pt x="4253224" y="5980388"/>
                </a:cubicBezTo>
                <a:cubicBezTo>
                  <a:pt x="2813852" y="6102970"/>
                  <a:pt x="1551586" y="6071494"/>
                  <a:pt x="837278" y="4877588"/>
                </a:cubicBezTo>
                <a:cubicBezTo>
                  <a:pt x="529862" y="4363935"/>
                  <a:pt x="255162" y="3847185"/>
                  <a:pt x="109626" y="3329255"/>
                </a:cubicBezTo>
                <a:cubicBezTo>
                  <a:pt x="-35907" y="2811325"/>
                  <a:pt x="-52277" y="2292214"/>
                  <a:pt x="156962" y="1773839"/>
                </a:cubicBezTo>
                <a:cubicBezTo>
                  <a:pt x="296494" y="1428108"/>
                  <a:pt x="536161" y="1082881"/>
                  <a:pt x="904890" y="738354"/>
                </a:cubicBezTo>
                <a:cubicBezTo>
                  <a:pt x="1036690" y="615181"/>
                  <a:pt x="1169968" y="488910"/>
                  <a:pt x="1304592" y="360545"/>
                </a:cubicBezTo>
                <a:close/>
              </a:path>
            </a:pathLst>
          </a:custGeom>
        </p:spPr>
      </p:pic>
      <p:sp>
        <p:nvSpPr>
          <p:cNvPr id="168" name="Freeform: Shape 167">
            <a:extLst>
              <a:ext uri="{FF2B5EF4-FFF2-40B4-BE49-F238E27FC236}">
                <a16:creationId xmlns:a16="http://schemas.microsoft.com/office/drawing/2014/main" id="{3362A0EA-3E81-4464-94B8-70BE5870E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87883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9D1448-B146-4388-A507-B3BEA912B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5334000" cy="1524000"/>
          </a:xfrm>
        </p:spPr>
        <p:txBody>
          <a:bodyPr>
            <a:normAutofit/>
          </a:bodyPr>
          <a:lstStyle/>
          <a:p>
            <a:r>
              <a:rPr lang="en-US" sz="3200">
                <a:ea typeface="+mj-lt"/>
                <a:cs typeface="+mj-lt"/>
              </a:rPr>
              <a:t>Network operating system</a:t>
            </a:r>
            <a:endParaRPr lang="en-US" sz="3200"/>
          </a:p>
        </p:txBody>
      </p:sp>
      <p:graphicFrame>
        <p:nvGraphicFramePr>
          <p:cNvPr id="547" name="Diagram 547">
            <a:extLst>
              <a:ext uri="{FF2B5EF4-FFF2-40B4-BE49-F238E27FC236}">
                <a16:creationId xmlns:a16="http://schemas.microsoft.com/office/drawing/2014/main" id="{F57B3995-DDCF-4051-BF73-FE7593B46B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7894653"/>
              </p:ext>
            </p:extLst>
          </p:nvPr>
        </p:nvGraphicFramePr>
        <p:xfrm>
          <a:off x="762000" y="2286000"/>
          <a:ext cx="5334000" cy="3810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159310156"/>
      </p:ext>
    </p:extLst>
  </p:cSld>
  <p:clrMapOvr>
    <a:masterClrMapping/>
  </p:clrMapOvr>
</p:sld>
</file>

<file path=ppt/theme/theme1.xml><?xml version="1.0" encoding="utf-8"?>
<a:theme xmlns:a="http://schemas.openxmlformats.org/drawingml/2006/main" name="PebbleVTI">
  <a:themeElements>
    <a:clrScheme name="AnalogousFromDarkSeedLeftStep">
      <a:dk1>
        <a:srgbClr val="000000"/>
      </a:dk1>
      <a:lt1>
        <a:srgbClr val="FFFFFF"/>
      </a:lt1>
      <a:dk2>
        <a:srgbClr val="1C2831"/>
      </a:dk2>
      <a:lt2>
        <a:srgbClr val="F1F3F0"/>
      </a:lt2>
      <a:accent1>
        <a:srgbClr val="A04DC3"/>
      </a:accent1>
      <a:accent2>
        <a:srgbClr val="603FB3"/>
      </a:accent2>
      <a:accent3>
        <a:srgbClr val="4D5CC3"/>
      </a:accent3>
      <a:accent4>
        <a:srgbClr val="3B7CB1"/>
      </a:accent4>
      <a:accent5>
        <a:srgbClr val="4CBDC1"/>
      </a:accent5>
      <a:accent6>
        <a:srgbClr val="3BB184"/>
      </a:accent6>
      <a:hlink>
        <a:srgbClr val="3A96AE"/>
      </a:hlink>
      <a:folHlink>
        <a:srgbClr val="7F7F7F"/>
      </a:folHlink>
    </a:clrScheme>
    <a:fontScheme name="Custom 4">
      <a:majorFont>
        <a:latin typeface="Sitka Subheading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bbleVTI" id="{8B4DB91D-6BB4-4BA3-973A-733D3AF2680E}" vid="{9A19CF0D-2077-4BF4-BAA5-86934C336D5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7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PebbleVTI</vt:lpstr>
      <vt:lpstr>System Software</vt:lpstr>
      <vt:lpstr>Proprietary operating systems</vt:lpstr>
      <vt:lpstr>Proprietary operating systems</vt:lpstr>
      <vt:lpstr>Open source operating systems</vt:lpstr>
      <vt:lpstr>Open source operating systems</vt:lpstr>
      <vt:lpstr>Network operating system</vt:lpstr>
      <vt:lpstr>Network operating system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289</cp:revision>
  <dcterms:created xsi:type="dcterms:W3CDTF">2021-09-30T10:13:49Z</dcterms:created>
  <dcterms:modified xsi:type="dcterms:W3CDTF">2021-10-31T08:59:17Z</dcterms:modified>
</cp:coreProperties>
</file>