
<file path=[Content_Types].xml><?xml version="1.0" encoding="utf-8"?>
<Types xmlns="http://schemas.openxmlformats.org/package/2006/content-types">
  <Default Extension="fntdata" ContentType="application/x-fontdata"/>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Nourd" panose="020B0604020202020204" charset="0"/>
      <p:regular r:id="rId14"/>
    </p:embeddedFont>
    <p:embeddedFont>
      <p:font typeface="Nourd Bold" panose="020B0604020202020204" charset="0"/>
      <p:regular r:id="rId15"/>
    </p:embeddedFont>
    <p:embeddedFont>
      <p:font typeface="TAN Tangkiwoo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821B2-0028-B118-DE89-639811502D78}" v="13" dt="2021-11-23T14:40:24.640"/>
    <p1510:client id="{D74F87FB-0054-403F-823A-7F21D597F168}" v="6" dt="2021-11-23T07:54:50.742"/>
    <p1510:client id="{DF789A2B-162B-42CC-BA89-964F57CDD08E}" v="1" dt="2021-11-22T16:07:30.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431" autoAdjust="0"/>
  </p:normalViewPr>
  <p:slideViewPr>
    <p:cSldViewPr>
      <p:cViewPr>
        <p:scale>
          <a:sx n="30" d="100"/>
          <a:sy n="30" d="100"/>
        </p:scale>
        <p:origin x="2556" y="11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yan Patel" userId="f5f167f1-adff-4d03-a2d7-387b32460b62" providerId="ADAL" clId="{2325E2C1-8467-4363-95FD-A2C2A8207D55}"/>
    <pc:docChg chg="undo custSel addSld delSld modSld">
      <pc:chgData name="Nayan Patel" userId="f5f167f1-adff-4d03-a2d7-387b32460b62" providerId="ADAL" clId="{2325E2C1-8467-4363-95FD-A2C2A8207D55}" dt="2021-11-23T13:00:34.866" v="657" actId="122"/>
      <pc:docMkLst>
        <pc:docMk/>
      </pc:docMkLst>
      <pc:sldChg chg="modSp mod modTransition modAnim">
        <pc:chgData name="Nayan Patel" userId="f5f167f1-adff-4d03-a2d7-387b32460b62" providerId="ADAL" clId="{2325E2C1-8467-4363-95FD-A2C2A8207D55}" dt="2021-11-23T12:12:47.698" v="13"/>
        <pc:sldMkLst>
          <pc:docMk/>
          <pc:sldMk cId="0" sldId="256"/>
        </pc:sldMkLst>
        <pc:grpChg chg="mod">
          <ac:chgData name="Nayan Patel" userId="f5f167f1-adff-4d03-a2d7-387b32460b62" providerId="ADAL" clId="{2325E2C1-8467-4363-95FD-A2C2A8207D55}" dt="2021-11-23T12:10:19.911" v="5" actId="1076"/>
          <ac:grpSpMkLst>
            <pc:docMk/>
            <pc:sldMk cId="0" sldId="256"/>
            <ac:grpSpMk id="2" creationId="{00000000-0000-0000-0000-000000000000}"/>
          </ac:grpSpMkLst>
        </pc:grpChg>
      </pc:sldChg>
      <pc:sldChg chg="modAnim">
        <pc:chgData name="Nayan Patel" userId="f5f167f1-adff-4d03-a2d7-387b32460b62" providerId="ADAL" clId="{2325E2C1-8467-4363-95FD-A2C2A8207D55}" dt="2021-11-23T12:12:51.277" v="14"/>
        <pc:sldMkLst>
          <pc:docMk/>
          <pc:sldMk cId="0" sldId="257"/>
        </pc:sldMkLst>
      </pc:sldChg>
      <pc:sldChg chg="modSp mod modAnim">
        <pc:chgData name="Nayan Patel" userId="f5f167f1-adff-4d03-a2d7-387b32460b62" providerId="ADAL" clId="{2325E2C1-8467-4363-95FD-A2C2A8207D55}" dt="2021-11-23T12:51:43.791" v="580"/>
        <pc:sldMkLst>
          <pc:docMk/>
          <pc:sldMk cId="0" sldId="258"/>
        </pc:sldMkLst>
        <pc:picChg chg="mod">
          <ac:chgData name="Nayan Patel" userId="f5f167f1-adff-4d03-a2d7-387b32460b62" providerId="ADAL" clId="{2325E2C1-8467-4363-95FD-A2C2A8207D55}" dt="2021-11-23T12:48:08.136" v="552" actId="1035"/>
          <ac:picMkLst>
            <pc:docMk/>
            <pc:sldMk cId="0" sldId="258"/>
            <ac:picMk id="2" creationId="{00000000-0000-0000-0000-000000000000}"/>
          </ac:picMkLst>
        </pc:picChg>
        <pc:picChg chg="mod ord">
          <ac:chgData name="Nayan Patel" userId="f5f167f1-adff-4d03-a2d7-387b32460b62" providerId="ADAL" clId="{2325E2C1-8467-4363-95FD-A2C2A8207D55}" dt="2021-11-23T12:49:09.496" v="556" actId="171"/>
          <ac:picMkLst>
            <pc:docMk/>
            <pc:sldMk cId="0" sldId="258"/>
            <ac:picMk id="7" creationId="{00000000-0000-0000-0000-000000000000}"/>
          </ac:picMkLst>
        </pc:picChg>
      </pc:sldChg>
      <pc:sldChg chg="addSp modSp mod modAnim">
        <pc:chgData name="Nayan Patel" userId="f5f167f1-adff-4d03-a2d7-387b32460b62" providerId="ADAL" clId="{2325E2C1-8467-4363-95FD-A2C2A8207D55}" dt="2021-11-23T12:47:31.632" v="536" actId="313"/>
        <pc:sldMkLst>
          <pc:docMk/>
          <pc:sldMk cId="0" sldId="259"/>
        </pc:sldMkLst>
        <pc:spChg chg="mod">
          <ac:chgData name="Nayan Patel" userId="f5f167f1-adff-4d03-a2d7-387b32460b62" providerId="ADAL" clId="{2325E2C1-8467-4363-95FD-A2C2A8207D55}" dt="2021-11-23T12:47:31.632" v="536" actId="313"/>
          <ac:spMkLst>
            <pc:docMk/>
            <pc:sldMk cId="0" sldId="259"/>
            <ac:spMk id="28" creationId="{00000000-0000-0000-0000-000000000000}"/>
          </ac:spMkLst>
        </pc:spChg>
        <pc:spChg chg="add mod">
          <ac:chgData name="Nayan Patel" userId="f5f167f1-adff-4d03-a2d7-387b32460b62" providerId="ADAL" clId="{2325E2C1-8467-4363-95FD-A2C2A8207D55}" dt="2021-11-23T12:47:27.351" v="535" actId="1037"/>
          <ac:spMkLst>
            <pc:docMk/>
            <pc:sldMk cId="0" sldId="259"/>
            <ac:spMk id="46" creationId="{2B1C730F-419C-491D-B78C-836E8D16172F}"/>
          </ac:spMkLst>
        </pc:spChg>
      </pc:sldChg>
      <pc:sldChg chg="modAnim">
        <pc:chgData name="Nayan Patel" userId="f5f167f1-adff-4d03-a2d7-387b32460b62" providerId="ADAL" clId="{2325E2C1-8467-4363-95FD-A2C2A8207D55}" dt="2021-11-23T12:13:01.199" v="16"/>
        <pc:sldMkLst>
          <pc:docMk/>
          <pc:sldMk cId="0" sldId="260"/>
        </pc:sldMkLst>
      </pc:sldChg>
      <pc:sldChg chg="addSp delSp modSp mod delAnim modAnim modNotesTx">
        <pc:chgData name="Nayan Patel" userId="f5f167f1-adff-4d03-a2d7-387b32460b62" providerId="ADAL" clId="{2325E2C1-8467-4363-95FD-A2C2A8207D55}" dt="2021-11-23T12:58:30.620" v="583" actId="478"/>
        <pc:sldMkLst>
          <pc:docMk/>
          <pc:sldMk cId="0" sldId="261"/>
        </pc:sldMkLst>
        <pc:spChg chg="mod">
          <ac:chgData name="Nayan Patel" userId="f5f167f1-adff-4d03-a2d7-387b32460b62" providerId="ADAL" clId="{2325E2C1-8467-4363-95FD-A2C2A8207D55}" dt="2021-11-23T12:43:00.791" v="394" actId="20577"/>
          <ac:spMkLst>
            <pc:docMk/>
            <pc:sldMk cId="0" sldId="261"/>
            <ac:spMk id="14" creationId="{00000000-0000-0000-0000-000000000000}"/>
          </ac:spMkLst>
        </pc:spChg>
        <pc:picChg chg="add del mod">
          <ac:chgData name="Nayan Patel" userId="f5f167f1-adff-4d03-a2d7-387b32460b62" providerId="ADAL" clId="{2325E2C1-8467-4363-95FD-A2C2A8207D55}" dt="2021-11-23T12:58:30.620" v="583" actId="478"/>
          <ac:picMkLst>
            <pc:docMk/>
            <pc:sldMk cId="0" sldId="261"/>
            <ac:picMk id="19" creationId="{06E87CD0-20D6-4280-94F3-94DF7B0DD2BB}"/>
          </ac:picMkLst>
        </pc:picChg>
      </pc:sldChg>
      <pc:sldChg chg="new del">
        <pc:chgData name="Nayan Patel" userId="f5f167f1-adff-4d03-a2d7-387b32460b62" providerId="ADAL" clId="{2325E2C1-8467-4363-95FD-A2C2A8207D55}" dt="2021-11-23T12:27:34.675" v="18" actId="47"/>
        <pc:sldMkLst>
          <pc:docMk/>
          <pc:sldMk cId="2174040245" sldId="261"/>
        </pc:sldMkLst>
      </pc:sldChg>
      <pc:sldChg chg="addSp delSp modSp new mod setBg modAnim">
        <pc:chgData name="Nayan Patel" userId="f5f167f1-adff-4d03-a2d7-387b32460b62" providerId="ADAL" clId="{2325E2C1-8467-4363-95FD-A2C2A8207D55}" dt="2021-11-23T13:00:34.866" v="657" actId="122"/>
        <pc:sldMkLst>
          <pc:docMk/>
          <pc:sldMk cId="3956093068" sldId="262"/>
        </pc:sldMkLst>
        <pc:spChg chg="add del mod">
          <ac:chgData name="Nayan Patel" userId="f5f167f1-adff-4d03-a2d7-387b32460b62" providerId="ADAL" clId="{2325E2C1-8467-4363-95FD-A2C2A8207D55}" dt="2021-11-23T12:59:17.770" v="600" actId="478"/>
          <ac:spMkLst>
            <pc:docMk/>
            <pc:sldMk cId="3956093068" sldId="262"/>
            <ac:spMk id="3" creationId="{0DE2FDA3-F630-42B3-B32D-076AC63D71C8}"/>
          </ac:spMkLst>
        </pc:spChg>
        <pc:spChg chg="add mod">
          <ac:chgData name="Nayan Patel" userId="f5f167f1-adff-4d03-a2d7-387b32460b62" providerId="ADAL" clId="{2325E2C1-8467-4363-95FD-A2C2A8207D55}" dt="2021-11-23T13:00:34.866" v="657" actId="122"/>
          <ac:spMkLst>
            <pc:docMk/>
            <pc:sldMk cId="3956093068" sldId="262"/>
            <ac:spMk id="4" creationId="{2CB76520-5C2E-4D83-BA95-2939F59466A2}"/>
          </ac:spMkLst>
        </pc:spChg>
        <pc:spChg chg="add">
          <ac:chgData name="Nayan Patel" userId="f5f167f1-adff-4d03-a2d7-387b32460b62" providerId="ADAL" clId="{2325E2C1-8467-4363-95FD-A2C2A8207D55}" dt="2021-11-23T12:58:45.494" v="594" actId="26606"/>
          <ac:spMkLst>
            <pc:docMk/>
            <pc:sldMk cId="3956093068" sldId="262"/>
            <ac:spMk id="8" creationId="{5AA03EDC-7067-4DFF-B672-541D016AAAB8}"/>
          </ac:spMkLst>
        </pc:spChg>
        <pc:spChg chg="add">
          <ac:chgData name="Nayan Patel" userId="f5f167f1-adff-4d03-a2d7-387b32460b62" providerId="ADAL" clId="{2325E2C1-8467-4363-95FD-A2C2A8207D55}" dt="2021-11-23T12:58:45.494" v="594" actId="26606"/>
          <ac:spMkLst>
            <pc:docMk/>
            <pc:sldMk cId="3956093068" sldId="262"/>
            <ac:spMk id="10" creationId="{0EBF3E39-B0BE-496A-8604-9007470FFA3A}"/>
          </ac:spMkLst>
        </pc:spChg>
        <pc:picChg chg="add mod ord">
          <ac:chgData name="Nayan Patel" userId="f5f167f1-adff-4d03-a2d7-387b32460b62" providerId="ADAL" clId="{2325E2C1-8467-4363-95FD-A2C2A8207D55}" dt="2021-11-23T12:59:24.469" v="603" actId="1076"/>
          <ac:picMkLst>
            <pc:docMk/>
            <pc:sldMk cId="3956093068" sldId="262"/>
            <ac:picMk id="2" creationId="{6EA40DFF-F563-437F-B89E-9916275C67D2}"/>
          </ac:picMkLst>
        </pc:picChg>
      </pc:sldChg>
    </pc:docChg>
  </pc:docChgLst>
  <pc:docChgLst>
    <pc:chgData name="Nayan Patel" userId="f5f167f1-adff-4d03-a2d7-387b32460b62" providerId="ADAL" clId="{3A6CFFBC-6779-4A1E-82F9-E55EBFFFDDE9}"/>
    <pc:docChg chg="modSld">
      <pc:chgData name="Nayan Patel" userId="f5f167f1-adff-4d03-a2d7-387b32460b62" providerId="ADAL" clId="{3A6CFFBC-6779-4A1E-82F9-E55EBFFFDDE9}" dt="2021-11-22T09:00:09.508" v="3" actId="20577"/>
      <pc:docMkLst>
        <pc:docMk/>
      </pc:docMkLst>
      <pc:sldChg chg="modNotesTx">
        <pc:chgData name="Nayan Patel" userId="f5f167f1-adff-4d03-a2d7-387b32460b62" providerId="ADAL" clId="{3A6CFFBC-6779-4A1E-82F9-E55EBFFFDDE9}" dt="2021-11-22T09:00:09.508" v="3" actId="20577"/>
        <pc:sldMkLst>
          <pc:docMk/>
          <pc:sldMk cId="0" sldId="260"/>
        </pc:sldMkLst>
      </pc:sldChg>
    </pc:docChg>
  </pc:docChgLst>
  <pc:docChgLst>
    <pc:chgData name="Nayan Patel" userId="f5f167f1-adff-4d03-a2d7-387b32460b62" providerId="ADAL" clId="{D74F87FB-0054-403F-823A-7F21D597F168}"/>
    <pc:docChg chg="undo custSel modSld">
      <pc:chgData name="Nayan Patel" userId="f5f167f1-adff-4d03-a2d7-387b32460b62" providerId="ADAL" clId="{D74F87FB-0054-403F-823A-7F21D597F168}" dt="2021-11-23T08:40:24.563" v="50" actId="20577"/>
      <pc:docMkLst>
        <pc:docMk/>
      </pc:docMkLst>
      <pc:sldChg chg="modSp mod">
        <pc:chgData name="Nayan Patel" userId="f5f167f1-adff-4d03-a2d7-387b32460b62" providerId="ADAL" clId="{D74F87FB-0054-403F-823A-7F21D597F168}" dt="2021-11-23T07:54:52.895" v="49" actId="113"/>
        <pc:sldMkLst>
          <pc:docMk/>
          <pc:sldMk cId="0" sldId="256"/>
        </pc:sldMkLst>
        <pc:spChg chg="mod">
          <ac:chgData name="Nayan Patel" userId="f5f167f1-adff-4d03-a2d7-387b32460b62" providerId="ADAL" clId="{D74F87FB-0054-403F-823A-7F21D597F168}" dt="2021-11-22T14:01:07.144" v="48" actId="20577"/>
          <ac:spMkLst>
            <pc:docMk/>
            <pc:sldMk cId="0" sldId="256"/>
            <ac:spMk id="3" creationId="{00000000-0000-0000-0000-000000000000}"/>
          </ac:spMkLst>
        </pc:spChg>
        <pc:spChg chg="mod">
          <ac:chgData name="Nayan Patel" userId="f5f167f1-adff-4d03-a2d7-387b32460b62" providerId="ADAL" clId="{D74F87FB-0054-403F-823A-7F21D597F168}" dt="2021-11-23T07:54:52.895" v="49" actId="113"/>
          <ac:spMkLst>
            <pc:docMk/>
            <pc:sldMk cId="0" sldId="256"/>
            <ac:spMk id="25" creationId="{00000000-0000-0000-0000-000000000000}"/>
          </ac:spMkLst>
        </pc:spChg>
      </pc:sldChg>
      <pc:sldChg chg="modSp mod modNotesTx">
        <pc:chgData name="Nayan Patel" userId="f5f167f1-adff-4d03-a2d7-387b32460b62" providerId="ADAL" clId="{D74F87FB-0054-403F-823A-7F21D597F168}" dt="2021-11-23T08:40:24.563" v="50" actId="20577"/>
        <pc:sldMkLst>
          <pc:docMk/>
          <pc:sldMk cId="0" sldId="257"/>
        </pc:sldMkLst>
        <pc:picChg chg="mod">
          <ac:chgData name="Nayan Patel" userId="f5f167f1-adff-4d03-a2d7-387b32460b62" providerId="ADAL" clId="{D74F87FB-0054-403F-823A-7F21D597F168}" dt="2021-11-22T13:26:16.619" v="3" actId="1076"/>
          <ac:picMkLst>
            <pc:docMk/>
            <pc:sldMk cId="0" sldId="257"/>
            <ac:picMk id="14" creationId="{00000000-0000-0000-0000-000000000000}"/>
          </ac:picMkLst>
        </pc:picChg>
      </pc:sldChg>
      <pc:sldChg chg="modSp mod">
        <pc:chgData name="Nayan Patel" userId="f5f167f1-adff-4d03-a2d7-387b32460b62" providerId="ADAL" clId="{D74F87FB-0054-403F-823A-7F21D597F168}" dt="2021-11-22T13:52:13.263" v="47" actId="1037"/>
        <pc:sldMkLst>
          <pc:docMk/>
          <pc:sldMk cId="0" sldId="258"/>
        </pc:sldMkLst>
        <pc:spChg chg="mod">
          <ac:chgData name="Nayan Patel" userId="f5f167f1-adff-4d03-a2d7-387b32460b62" providerId="ADAL" clId="{D74F87FB-0054-403F-823A-7F21D597F168}" dt="2021-11-22T13:26:41.428" v="7" actId="20577"/>
          <ac:spMkLst>
            <pc:docMk/>
            <pc:sldMk cId="0" sldId="258"/>
            <ac:spMk id="11" creationId="{00000000-0000-0000-0000-000000000000}"/>
          </ac:spMkLst>
        </pc:spChg>
        <pc:grpChg chg="mod">
          <ac:chgData name="Nayan Patel" userId="f5f167f1-adff-4d03-a2d7-387b32460b62" providerId="ADAL" clId="{D74F87FB-0054-403F-823A-7F21D597F168}" dt="2021-11-22T13:09:32.329" v="0" actId="14100"/>
          <ac:grpSpMkLst>
            <pc:docMk/>
            <pc:sldMk cId="0" sldId="258"/>
            <ac:grpSpMk id="4" creationId="{00000000-0000-0000-0000-000000000000}"/>
          </ac:grpSpMkLst>
        </pc:grpChg>
        <pc:picChg chg="mod">
          <ac:chgData name="Nayan Patel" userId="f5f167f1-adff-4d03-a2d7-387b32460b62" providerId="ADAL" clId="{D74F87FB-0054-403F-823A-7F21D597F168}" dt="2021-11-22T13:52:13.263" v="47" actId="1037"/>
          <ac:picMkLst>
            <pc:docMk/>
            <pc:sldMk cId="0" sldId="258"/>
            <ac:picMk id="7" creationId="{00000000-0000-0000-0000-000000000000}"/>
          </ac:picMkLst>
        </pc:picChg>
      </pc:sldChg>
      <pc:sldChg chg="modSp mod modNotesTx">
        <pc:chgData name="Nayan Patel" userId="f5f167f1-adff-4d03-a2d7-387b32460b62" providerId="ADAL" clId="{D74F87FB-0054-403F-823A-7F21D597F168}" dt="2021-11-22T13:47:04.984" v="24" actId="313"/>
        <pc:sldMkLst>
          <pc:docMk/>
          <pc:sldMk cId="0" sldId="259"/>
        </pc:sldMkLst>
        <pc:spChg chg="mod">
          <ac:chgData name="Nayan Patel" userId="f5f167f1-adff-4d03-a2d7-387b32460b62" providerId="ADAL" clId="{D74F87FB-0054-403F-823A-7F21D597F168}" dt="2021-11-22T13:27:05.815" v="12" actId="20577"/>
          <ac:spMkLst>
            <pc:docMk/>
            <pc:sldMk cId="0" sldId="259"/>
            <ac:spMk id="12" creationId="{00000000-0000-0000-0000-000000000000}"/>
          </ac:spMkLst>
        </pc:spChg>
        <pc:spChg chg="mod">
          <ac:chgData name="Nayan Patel" userId="f5f167f1-adff-4d03-a2d7-387b32460b62" providerId="ADAL" clId="{D74F87FB-0054-403F-823A-7F21D597F168}" dt="2021-11-22T13:26:46.447" v="9" actId="20577"/>
          <ac:spMkLst>
            <pc:docMk/>
            <pc:sldMk cId="0" sldId="259"/>
            <ac:spMk id="27" creationId="{00000000-0000-0000-0000-000000000000}"/>
          </ac:spMkLst>
        </pc:spChg>
        <pc:grpChg chg="mod">
          <ac:chgData name="Nayan Patel" userId="f5f167f1-adff-4d03-a2d7-387b32460b62" providerId="ADAL" clId="{D74F87FB-0054-403F-823A-7F21D597F168}" dt="2021-11-22T13:27:26.955" v="13" actId="14861"/>
          <ac:grpSpMkLst>
            <pc:docMk/>
            <pc:sldMk cId="0" sldId="259"/>
            <ac:grpSpMk id="11" creationId="{00000000-0000-0000-0000-000000000000}"/>
          </ac:grpSpMkLst>
        </pc:grpChg>
        <pc:grpChg chg="mod">
          <ac:chgData name="Nayan Patel" userId="f5f167f1-adff-4d03-a2d7-387b32460b62" providerId="ADAL" clId="{D74F87FB-0054-403F-823A-7F21D597F168}" dt="2021-11-22T13:27:42.428" v="14" actId="14861"/>
          <ac:grpSpMkLst>
            <pc:docMk/>
            <pc:sldMk cId="0" sldId="259"/>
            <ac:grpSpMk id="17" creationId="{00000000-0000-0000-0000-000000000000}"/>
          </ac:grpSpMkLst>
        </pc:grpChg>
        <pc:grpChg chg="mod">
          <ac:chgData name="Nayan Patel" userId="f5f167f1-adff-4d03-a2d7-387b32460b62" providerId="ADAL" clId="{D74F87FB-0054-403F-823A-7F21D597F168}" dt="2021-11-22T13:27:42.428" v="14" actId="14861"/>
          <ac:grpSpMkLst>
            <pc:docMk/>
            <pc:sldMk cId="0" sldId="259"/>
            <ac:grpSpMk id="19" creationId="{00000000-0000-0000-0000-000000000000}"/>
          </ac:grpSpMkLst>
        </pc:grpChg>
        <pc:grpChg chg="mod">
          <ac:chgData name="Nayan Patel" userId="f5f167f1-adff-4d03-a2d7-387b32460b62" providerId="ADAL" clId="{D74F87FB-0054-403F-823A-7F21D597F168}" dt="2021-11-22T13:27:42.428" v="14" actId="14861"/>
          <ac:grpSpMkLst>
            <pc:docMk/>
            <pc:sldMk cId="0" sldId="259"/>
            <ac:grpSpMk id="21" creationId="{00000000-0000-0000-0000-000000000000}"/>
          </ac:grpSpMkLst>
        </pc:grpChg>
        <pc:picChg chg="mod">
          <ac:chgData name="Nayan Patel" userId="f5f167f1-adff-4d03-a2d7-387b32460b62" providerId="ADAL" clId="{D74F87FB-0054-403F-823A-7F21D597F168}" dt="2021-11-22T13:28:09.184" v="18" actId="14861"/>
          <ac:picMkLst>
            <pc:docMk/>
            <pc:sldMk cId="0" sldId="259"/>
            <ac:picMk id="23" creationId="{00000000-0000-0000-0000-000000000000}"/>
          </ac:picMkLst>
        </pc:picChg>
        <pc:picChg chg="mod">
          <ac:chgData name="Nayan Patel" userId="f5f167f1-adff-4d03-a2d7-387b32460b62" providerId="ADAL" clId="{D74F87FB-0054-403F-823A-7F21D597F168}" dt="2021-11-22T13:28:09.184" v="18" actId="14861"/>
          <ac:picMkLst>
            <pc:docMk/>
            <pc:sldMk cId="0" sldId="259"/>
            <ac:picMk id="29" creationId="{00000000-0000-0000-0000-000000000000}"/>
          </ac:picMkLst>
        </pc:picChg>
        <pc:picChg chg="mod">
          <ac:chgData name="Nayan Patel" userId="f5f167f1-adff-4d03-a2d7-387b32460b62" providerId="ADAL" clId="{D74F87FB-0054-403F-823A-7F21D597F168}" dt="2021-11-22T13:28:09.184" v="18" actId="14861"/>
          <ac:picMkLst>
            <pc:docMk/>
            <pc:sldMk cId="0" sldId="259"/>
            <ac:picMk id="36" creationId="{00000000-0000-0000-0000-000000000000}"/>
          </ac:picMkLst>
        </pc:picChg>
        <pc:picChg chg="mod">
          <ac:chgData name="Nayan Patel" userId="f5f167f1-adff-4d03-a2d7-387b32460b62" providerId="ADAL" clId="{D74F87FB-0054-403F-823A-7F21D597F168}" dt="2021-11-22T13:28:09.184" v="18" actId="14861"/>
          <ac:picMkLst>
            <pc:docMk/>
            <pc:sldMk cId="0" sldId="259"/>
            <ac:picMk id="43" creationId="{00000000-0000-0000-0000-000000000000}"/>
          </ac:picMkLst>
        </pc:picChg>
      </pc:sldChg>
      <pc:sldChg chg="modSp mod modNotesTx">
        <pc:chgData name="Nayan Patel" userId="f5f167f1-adff-4d03-a2d7-387b32460b62" providerId="ADAL" clId="{D74F87FB-0054-403F-823A-7F21D597F168}" dt="2021-11-22T13:47:09.864" v="25" actId="313"/>
        <pc:sldMkLst>
          <pc:docMk/>
          <pc:sldMk cId="0" sldId="260"/>
        </pc:sldMkLst>
        <pc:spChg chg="mod">
          <ac:chgData name="Nayan Patel" userId="f5f167f1-adff-4d03-a2d7-387b32460b62" providerId="ADAL" clId="{D74F87FB-0054-403F-823A-7F21D597F168}" dt="2021-11-22T13:26:53.432" v="11" actId="20577"/>
          <ac:spMkLst>
            <pc:docMk/>
            <pc:sldMk cId="0" sldId="260"/>
            <ac:spMk id="14" creationId="{00000000-0000-0000-0000-000000000000}"/>
          </ac:spMkLst>
        </pc:spChg>
        <pc:picChg chg="mod">
          <ac:chgData name="Nayan Patel" userId="f5f167f1-adff-4d03-a2d7-387b32460b62" providerId="ADAL" clId="{D74F87FB-0054-403F-823A-7F21D597F168}" dt="2021-11-22T13:28:31.948" v="19" actId="14861"/>
          <ac:picMkLst>
            <pc:docMk/>
            <pc:sldMk cId="0" sldId="260"/>
            <ac:picMk id="7" creationId="{00000000-0000-0000-0000-000000000000}"/>
          </ac:picMkLst>
        </pc:picChg>
        <pc:picChg chg="mod">
          <ac:chgData name="Nayan Patel" userId="f5f167f1-adff-4d03-a2d7-387b32460b62" providerId="ADAL" clId="{D74F87FB-0054-403F-823A-7F21D597F168}" dt="2021-11-22T13:28:41.213" v="20" actId="14861"/>
          <ac:picMkLst>
            <pc:docMk/>
            <pc:sldMk cId="0" sldId="260"/>
            <ac:picMk id="11" creationId="{00000000-0000-0000-0000-000000000000}"/>
          </ac:picMkLst>
        </pc:picChg>
      </pc:sldChg>
    </pc:docChg>
  </pc:docChgLst>
  <pc:docChgLst>
    <pc:chgData name="Nayan Patel" userId="S::00529785@dudleylearners.ac.uk::f5f167f1-adff-4d03-a2d7-387b32460b62" providerId="AD" clId="Web-{352821B2-0028-B118-DE89-639811502D78}"/>
    <pc:docChg chg="modSld">
      <pc:chgData name="Nayan Patel" userId="S::00529785@dudleylearners.ac.uk::f5f167f1-adff-4d03-a2d7-387b32460b62" providerId="AD" clId="Web-{352821B2-0028-B118-DE89-639811502D78}" dt="2021-11-23T14:40:24.640" v="28" actId="14100"/>
      <pc:docMkLst>
        <pc:docMk/>
      </pc:docMkLst>
      <pc:sldChg chg="modSp">
        <pc:chgData name="Nayan Patel" userId="S::00529785@dudleylearners.ac.uk::f5f167f1-adff-4d03-a2d7-387b32460b62" providerId="AD" clId="Web-{352821B2-0028-B118-DE89-639811502D78}" dt="2021-11-23T14:40:24.640" v="28" actId="14100"/>
        <pc:sldMkLst>
          <pc:docMk/>
          <pc:sldMk cId="0" sldId="256"/>
        </pc:sldMkLst>
        <pc:spChg chg="mod">
          <ac:chgData name="Nayan Patel" userId="S::00529785@dudleylearners.ac.uk::f5f167f1-adff-4d03-a2d7-387b32460b62" providerId="AD" clId="Web-{352821B2-0028-B118-DE89-639811502D78}" dt="2021-11-23T13:54:31.207" v="5" actId="20577"/>
          <ac:spMkLst>
            <pc:docMk/>
            <pc:sldMk cId="0" sldId="256"/>
            <ac:spMk id="24" creationId="{00000000-0000-0000-0000-000000000000}"/>
          </ac:spMkLst>
        </pc:spChg>
        <pc:grpChg chg="mod">
          <ac:chgData name="Nayan Patel" userId="S::00529785@dudleylearners.ac.uk::f5f167f1-adff-4d03-a2d7-387b32460b62" providerId="AD" clId="Web-{352821B2-0028-B118-DE89-639811502D78}" dt="2021-11-23T14:40:24.640" v="28" actId="14100"/>
          <ac:grpSpMkLst>
            <pc:docMk/>
            <pc:sldMk cId="0" sldId="256"/>
            <ac:grpSpMk id="2" creationId="{00000000-0000-0000-0000-000000000000}"/>
          </ac:grpSpMkLst>
        </pc:grpChg>
      </pc:sldChg>
      <pc:sldChg chg="addSp delSp modSp modNotes">
        <pc:chgData name="Nayan Patel" userId="S::00529785@dudleylearners.ac.uk::f5f167f1-adff-4d03-a2d7-387b32460b62" providerId="AD" clId="Web-{352821B2-0028-B118-DE89-639811502D78}" dt="2021-11-23T13:57:08.977" v="27" actId="688"/>
        <pc:sldMkLst>
          <pc:docMk/>
          <pc:sldMk cId="0" sldId="261"/>
        </pc:sldMkLst>
        <pc:spChg chg="add del">
          <ac:chgData name="Nayan Patel" userId="S::00529785@dudleylearners.ac.uk::f5f167f1-adff-4d03-a2d7-387b32460b62" providerId="AD" clId="Web-{352821B2-0028-B118-DE89-639811502D78}" dt="2021-11-23T13:48:46.463" v="2"/>
          <ac:spMkLst>
            <pc:docMk/>
            <pc:sldMk cId="0" sldId="261"/>
            <ac:spMk id="20" creationId="{619823F0-AC54-41AE-904A-5F610F5F82AF}"/>
          </ac:spMkLst>
        </pc:spChg>
        <pc:picChg chg="mod">
          <ac:chgData name="Nayan Patel" userId="S::00529785@dudleylearners.ac.uk::f5f167f1-adff-4d03-a2d7-387b32460b62" providerId="AD" clId="Web-{352821B2-0028-B118-DE89-639811502D78}" dt="2021-11-23T13:57:08.977" v="27" actId="688"/>
          <ac:picMkLst>
            <pc:docMk/>
            <pc:sldMk cId="0" sldId="261"/>
            <ac:picMk id="11" creationId="{00000000-0000-0000-0000-000000000000}"/>
          </ac:picMkLst>
        </pc:picChg>
      </pc:sldChg>
      <pc:sldChg chg="modSp modNotes">
        <pc:chgData name="Nayan Patel" userId="S::00529785@dudleylearners.ac.uk::f5f167f1-adff-4d03-a2d7-387b32460b62" providerId="AD" clId="Web-{352821B2-0028-B118-DE89-639811502D78}" dt="2021-11-23T13:56:03.725" v="8"/>
        <pc:sldMkLst>
          <pc:docMk/>
          <pc:sldMk cId="3956093068" sldId="262"/>
        </pc:sldMkLst>
        <pc:spChg chg="mod">
          <ac:chgData name="Nayan Patel" userId="S::00529785@dudleylearners.ac.uk::f5f167f1-adff-4d03-a2d7-387b32460b62" providerId="AD" clId="Web-{352821B2-0028-B118-DE89-639811502D78}" dt="2021-11-23T13:48:33.838" v="0" actId="20577"/>
          <ac:spMkLst>
            <pc:docMk/>
            <pc:sldMk cId="3956093068" sldId="262"/>
            <ac:spMk id="4" creationId="{2CB76520-5C2E-4D83-BA95-2939F59466A2}"/>
          </ac:spMkLst>
        </pc:spChg>
      </pc:sldChg>
    </pc:docChg>
  </pc:docChgLst>
  <pc:docChgLst>
    <pc:chgData name="Nayan Patel" userId="f5f167f1-adff-4d03-a2d7-387b32460b62" providerId="ADAL" clId="{DF789A2B-162B-42CC-BA89-964F57CDD08E}"/>
    <pc:docChg chg="modSld">
      <pc:chgData name="Nayan Patel" userId="f5f167f1-adff-4d03-a2d7-387b32460b62" providerId="ADAL" clId="{DF789A2B-162B-42CC-BA89-964F57CDD08E}" dt="2021-11-22T16:07:47.982" v="4" actId="1076"/>
      <pc:docMkLst>
        <pc:docMk/>
      </pc:docMkLst>
      <pc:sldChg chg="addSp modSp mod">
        <pc:chgData name="Nayan Patel" userId="f5f167f1-adff-4d03-a2d7-387b32460b62" providerId="ADAL" clId="{DF789A2B-162B-42CC-BA89-964F57CDD08E}" dt="2021-11-22T16:07:47.982" v="4" actId="1076"/>
        <pc:sldMkLst>
          <pc:docMk/>
          <pc:sldMk cId="0" sldId="260"/>
        </pc:sldMkLst>
        <pc:spChg chg="mod">
          <ac:chgData name="Nayan Patel" userId="f5f167f1-adff-4d03-a2d7-387b32460b62" providerId="ADAL" clId="{DF789A2B-162B-42CC-BA89-964F57CDD08E}" dt="2021-11-22T16:07:30.993" v="1" actId="164"/>
          <ac:spMkLst>
            <pc:docMk/>
            <pc:sldMk cId="0" sldId="260"/>
            <ac:spMk id="3" creationId="{00000000-0000-0000-0000-000000000000}"/>
          </ac:spMkLst>
        </pc:spChg>
        <pc:spChg chg="mod">
          <ac:chgData name="Nayan Patel" userId="f5f167f1-adff-4d03-a2d7-387b32460b62" providerId="ADAL" clId="{DF789A2B-162B-42CC-BA89-964F57CDD08E}" dt="2021-11-22T16:07:30.993" v="1" actId="164"/>
          <ac:spMkLst>
            <pc:docMk/>
            <pc:sldMk cId="0" sldId="260"/>
            <ac:spMk id="15" creationId="{00000000-0000-0000-0000-000000000000}"/>
          </ac:spMkLst>
        </pc:spChg>
        <pc:spChg chg="mod">
          <ac:chgData name="Nayan Patel" userId="f5f167f1-adff-4d03-a2d7-387b32460b62" providerId="ADAL" clId="{DF789A2B-162B-42CC-BA89-964F57CDD08E}" dt="2021-11-22T16:07:30.993" v="1" actId="164"/>
          <ac:spMkLst>
            <pc:docMk/>
            <pc:sldMk cId="0" sldId="260"/>
            <ac:spMk id="16" creationId="{00000000-0000-0000-0000-000000000000}"/>
          </ac:spMkLst>
        </pc:spChg>
        <pc:spChg chg="mod">
          <ac:chgData name="Nayan Patel" userId="f5f167f1-adff-4d03-a2d7-387b32460b62" providerId="ADAL" clId="{DF789A2B-162B-42CC-BA89-964F57CDD08E}" dt="2021-11-22T16:07:30.993" v="1" actId="164"/>
          <ac:spMkLst>
            <pc:docMk/>
            <pc:sldMk cId="0" sldId="260"/>
            <ac:spMk id="17" creationId="{00000000-0000-0000-0000-000000000000}"/>
          </ac:spMkLst>
        </pc:spChg>
        <pc:grpChg chg="mod">
          <ac:chgData name="Nayan Patel" userId="f5f167f1-adff-4d03-a2d7-387b32460b62" providerId="ADAL" clId="{DF789A2B-162B-42CC-BA89-964F57CDD08E}" dt="2021-11-22T16:07:30.993" v="1" actId="164"/>
          <ac:grpSpMkLst>
            <pc:docMk/>
            <pc:sldMk cId="0" sldId="260"/>
            <ac:grpSpMk id="4" creationId="{00000000-0000-0000-0000-000000000000}"/>
          </ac:grpSpMkLst>
        </pc:grpChg>
        <pc:grpChg chg="mod">
          <ac:chgData name="Nayan Patel" userId="f5f167f1-adff-4d03-a2d7-387b32460b62" providerId="ADAL" clId="{DF789A2B-162B-42CC-BA89-964F57CDD08E}" dt="2021-11-22T16:07:30.993" v="1" actId="164"/>
          <ac:grpSpMkLst>
            <pc:docMk/>
            <pc:sldMk cId="0" sldId="260"/>
            <ac:grpSpMk id="8" creationId="{00000000-0000-0000-0000-000000000000}"/>
          </ac:grpSpMkLst>
        </pc:grpChg>
        <pc:grpChg chg="add mod">
          <ac:chgData name="Nayan Patel" userId="f5f167f1-adff-4d03-a2d7-387b32460b62" providerId="ADAL" clId="{DF789A2B-162B-42CC-BA89-964F57CDD08E}" dt="2021-11-22T16:07:47.982" v="4" actId="1076"/>
          <ac:grpSpMkLst>
            <pc:docMk/>
            <pc:sldMk cId="0" sldId="260"/>
            <ac:grpSpMk id="18" creationId="{6EBC5EA1-8812-4BEB-A1C1-BCD11FB3183C}"/>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F41BC-6551-4FD4-B663-720E0765FCFC}" type="datetimeFigureOut">
              <a:rPr lang="en-GB" smtClean="0"/>
              <a:t>23/11/2021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BA32D-7562-41D9-BC01-D777514631A9}" type="slidenum">
              <a:rPr lang="en-GB" smtClean="0"/>
              <a:t>‹#›</a:t>
            </a:fld>
            <a:endParaRPr lang="en-GB"/>
          </a:p>
        </p:txBody>
      </p:sp>
    </p:spTree>
    <p:extLst>
      <p:ext uri="{BB962C8B-B14F-4D97-AF65-F5344CB8AC3E}">
        <p14:creationId xmlns:p14="http://schemas.microsoft.com/office/powerpoint/2010/main" val="40374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6BA32D-7562-41D9-BC01-D777514631A9}" type="slidenum">
              <a:rPr lang="en-GB" smtClean="0"/>
              <a:t>1</a:t>
            </a:fld>
            <a:endParaRPr lang="en-GB"/>
          </a:p>
        </p:txBody>
      </p:sp>
    </p:spTree>
    <p:extLst>
      <p:ext uri="{BB962C8B-B14F-4D97-AF65-F5344CB8AC3E}">
        <p14:creationId xmlns:p14="http://schemas.microsoft.com/office/powerpoint/2010/main" val="355964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Password </a:t>
            </a:r>
            <a:r>
              <a:rPr lang="en-US" dirty="0">
                <a:cs typeface="Calibri"/>
              </a:rPr>
              <a:t>hardening is one of a verity of measures taken to make it more difficult for an attacker to find their way around the authentication process. This can be hardened further by enabling two factor authentication and by adding user accounts. </a:t>
            </a:r>
          </a:p>
          <a:p>
            <a:endParaRPr lang="en-US" dirty="0">
              <a:cs typeface="Calibri"/>
            </a:endParaRPr>
          </a:p>
          <a:p>
            <a:r>
              <a:rPr lang="en-US" dirty="0">
                <a:cs typeface="Calibri"/>
              </a:rPr>
              <a:t>A policy-based password hardening involves enforcing stronger passwords and requiring users to change them more frequently</a:t>
            </a:r>
          </a:p>
          <a:p>
            <a:endParaRPr lang="en-US" dirty="0">
              <a:cs typeface="Calibri"/>
            </a:endParaRPr>
          </a:p>
          <a:p>
            <a:r>
              <a:rPr lang="en-US" dirty="0">
                <a:cs typeface="Calibri"/>
              </a:rPr>
              <a:t>A disadvantage of this, are keyloggers. A company has developed a method of password hardening that presents the user with a new image of a scrambled keyboard for each login, and the user clicks the password with the mouse. </a:t>
            </a:r>
          </a:p>
          <a:p>
            <a:endParaRPr lang="en-GB" dirty="0"/>
          </a:p>
        </p:txBody>
      </p:sp>
      <p:sp>
        <p:nvSpPr>
          <p:cNvPr id="4" name="Slide Number Placeholder 3"/>
          <p:cNvSpPr>
            <a:spLocks noGrp="1"/>
          </p:cNvSpPr>
          <p:nvPr>
            <p:ph type="sldNum" sz="quarter" idx="5"/>
          </p:nvPr>
        </p:nvSpPr>
        <p:spPr/>
        <p:txBody>
          <a:bodyPr/>
          <a:lstStyle/>
          <a:p>
            <a:fld id="{D26BA32D-7562-41D9-BC01-D777514631A9}" type="slidenum">
              <a:rPr lang="en-GB" smtClean="0"/>
              <a:t>2</a:t>
            </a:fld>
            <a:endParaRPr lang="en-GB"/>
          </a:p>
        </p:txBody>
      </p:sp>
    </p:spTree>
    <p:extLst>
      <p:ext uri="{BB962C8B-B14F-4D97-AF65-F5344CB8AC3E}">
        <p14:creationId xmlns:p14="http://schemas.microsoft.com/office/powerpoint/2010/main" val="391409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System software is a general phrase used to describe any software that provides security for a computer or network.  There are many types of security software such as antivirus, firewall software and spyware removal software. </a:t>
            </a:r>
          </a:p>
          <a:p>
            <a:r>
              <a:rPr lang="en-US" dirty="0">
                <a:cs typeface="Calibri"/>
              </a:rPr>
              <a:t>Some operating systems come with preloaded security software and tools such as windows.</a:t>
            </a:r>
          </a:p>
          <a:p>
            <a:endParaRPr lang="en-GB" dirty="0"/>
          </a:p>
        </p:txBody>
      </p:sp>
      <p:sp>
        <p:nvSpPr>
          <p:cNvPr id="4" name="Slide Number Placeholder 3"/>
          <p:cNvSpPr>
            <a:spLocks noGrp="1"/>
          </p:cNvSpPr>
          <p:nvPr>
            <p:ph type="sldNum" sz="quarter" idx="5"/>
          </p:nvPr>
        </p:nvSpPr>
        <p:spPr/>
        <p:txBody>
          <a:bodyPr/>
          <a:lstStyle/>
          <a:p>
            <a:fld id="{D26BA32D-7562-41D9-BC01-D777514631A9}" type="slidenum">
              <a:rPr lang="en-GB" smtClean="0"/>
              <a:t>3</a:t>
            </a:fld>
            <a:endParaRPr lang="en-GB"/>
          </a:p>
        </p:txBody>
      </p:sp>
    </p:spTree>
    <p:extLst>
      <p:ext uri="{BB962C8B-B14F-4D97-AF65-F5344CB8AC3E}">
        <p14:creationId xmlns:p14="http://schemas.microsoft.com/office/powerpoint/2010/main" val="135035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IAM systems enable people to access systems regardless of where they are, what time and what device they're using. This is simple for users and more secure as data will not be shared between everyone who logs into the system. IT administrators have the permission to allow and deny access to systems that the user doesn't need, this also helps with security. </a:t>
            </a:r>
          </a:p>
          <a:p>
            <a:endParaRPr lang="en-GB" dirty="0"/>
          </a:p>
        </p:txBody>
      </p:sp>
      <p:sp>
        <p:nvSpPr>
          <p:cNvPr id="4" name="Slide Number Placeholder 3"/>
          <p:cNvSpPr>
            <a:spLocks noGrp="1"/>
          </p:cNvSpPr>
          <p:nvPr>
            <p:ph type="sldNum" sz="quarter" idx="5"/>
          </p:nvPr>
        </p:nvSpPr>
        <p:spPr/>
        <p:txBody>
          <a:bodyPr/>
          <a:lstStyle/>
          <a:p>
            <a:fld id="{D26BA32D-7562-41D9-BC01-D777514631A9}" type="slidenum">
              <a:rPr lang="en-GB" smtClean="0"/>
              <a:t>4</a:t>
            </a:fld>
            <a:endParaRPr lang="en-GB"/>
          </a:p>
        </p:txBody>
      </p:sp>
    </p:spTree>
    <p:extLst>
      <p:ext uri="{BB962C8B-B14F-4D97-AF65-F5344CB8AC3E}">
        <p14:creationId xmlns:p14="http://schemas.microsoft.com/office/powerpoint/2010/main" val="118884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Group policies provide centralized management and configuration of operating systems, applications and user settings. </a:t>
            </a:r>
          </a:p>
          <a:p>
            <a:r>
              <a:rPr lang="en-US" dirty="0">
                <a:cs typeface="Calibri"/>
              </a:rPr>
              <a:t>The benefits are more efficient management, ease of administration and password policy enforcement.</a:t>
            </a:r>
          </a:p>
          <a:p>
            <a:endParaRPr lang="en-US" dirty="0">
              <a:cs typeface="Calibri"/>
            </a:endParaRPr>
          </a:p>
          <a:p>
            <a:r>
              <a:rPr lang="en-US" dirty="0">
                <a:cs typeface="Calibri"/>
              </a:rPr>
              <a:t>The limitations are that it runs one after another. And the limited triggers, they can only be applied at start up, when a user logs on or at set intervals.</a:t>
            </a:r>
          </a:p>
          <a:p>
            <a:endParaRPr lang="en-GB" dirty="0"/>
          </a:p>
        </p:txBody>
      </p:sp>
      <p:sp>
        <p:nvSpPr>
          <p:cNvPr id="4" name="Slide Number Placeholder 3"/>
          <p:cNvSpPr>
            <a:spLocks noGrp="1"/>
          </p:cNvSpPr>
          <p:nvPr>
            <p:ph type="sldNum" sz="quarter" idx="5"/>
          </p:nvPr>
        </p:nvSpPr>
        <p:spPr/>
        <p:txBody>
          <a:bodyPr/>
          <a:lstStyle/>
          <a:p>
            <a:fld id="{D26BA32D-7562-41D9-BC01-D777514631A9}" type="slidenum">
              <a:rPr lang="en-GB" smtClean="0"/>
              <a:t>5</a:t>
            </a:fld>
            <a:endParaRPr lang="en-GB"/>
          </a:p>
        </p:txBody>
      </p:sp>
    </p:spTree>
    <p:extLst>
      <p:ext uri="{BB962C8B-B14F-4D97-AF65-F5344CB8AC3E}">
        <p14:creationId xmlns:p14="http://schemas.microsoft.com/office/powerpoint/2010/main" val="77210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Software updating helps with a range of things</a:t>
            </a:r>
            <a:endParaRPr lang="en-US" dirty="0"/>
          </a:p>
          <a:p>
            <a:r>
              <a:rPr lang="en-GB" dirty="0"/>
              <a:t>Updates may include repairing security holes and fixing or removing computer bugs. </a:t>
            </a:r>
          </a:p>
          <a:p>
            <a:endParaRPr lang="en-GB" dirty="0"/>
          </a:p>
          <a:p>
            <a:r>
              <a:rPr lang="en-GB" dirty="0"/>
              <a:t>Updates can help patch security flaws</a:t>
            </a:r>
          </a:p>
          <a:p>
            <a:r>
              <a:rPr lang="en-GB" dirty="0"/>
              <a:t>Hackers can take advantage of a security flaw and write code to target the machine. </a:t>
            </a:r>
          </a:p>
          <a:p>
            <a:endParaRPr lang="en-GB" dirty="0"/>
          </a:p>
          <a:p>
            <a:r>
              <a:rPr lang="en-GB" dirty="0"/>
              <a:t>Updates help to protect your data</a:t>
            </a:r>
          </a:p>
          <a:p>
            <a:r>
              <a:rPr lang="en-GB" b="0" i="0" dirty="0">
                <a:solidFill>
                  <a:srgbClr val="585858"/>
                </a:solidFill>
                <a:effectLst/>
                <a:latin typeface="Arial" panose="020B0604020202020204" pitchFamily="34" charset="0"/>
              </a:rPr>
              <a:t>Hackers can use your data to commit crimes in your name or sell it on the dark web to enable others to commit crimes.</a:t>
            </a:r>
          </a:p>
          <a:p>
            <a:endParaRPr lang="en-GB" b="0" i="0" dirty="0">
              <a:solidFill>
                <a:srgbClr val="585858"/>
              </a:solidFill>
              <a:effectLst/>
              <a:latin typeface="Arial" panose="020B0604020202020204" pitchFamily="34" charset="0"/>
            </a:endParaRPr>
          </a:p>
          <a:p>
            <a:r>
              <a:rPr lang="en-GB" b="0" i="0" dirty="0">
                <a:solidFill>
                  <a:srgbClr val="585858"/>
                </a:solidFill>
                <a:effectLst/>
                <a:latin typeface="Arial" panose="020B0604020202020204" pitchFamily="34" charset="0"/>
              </a:rPr>
              <a:t>Updating your device protects people around you</a:t>
            </a:r>
          </a:p>
          <a:p>
            <a:r>
              <a:rPr lang="en-GB" b="0" i="0" dirty="0">
                <a:solidFill>
                  <a:srgbClr val="585858"/>
                </a:solidFill>
                <a:effectLst/>
                <a:latin typeface="Arial" panose="020B0604020202020204" pitchFamily="34" charset="0"/>
              </a:rPr>
              <a:t>If your device gets a virus, you could pass it on to your friends, family, and business associates.</a:t>
            </a:r>
            <a:endParaRPr lang="en-GB" dirty="0"/>
          </a:p>
        </p:txBody>
      </p:sp>
      <p:sp>
        <p:nvSpPr>
          <p:cNvPr id="4" name="Slide Number Placeholder 3"/>
          <p:cNvSpPr>
            <a:spLocks noGrp="1"/>
          </p:cNvSpPr>
          <p:nvPr>
            <p:ph type="sldNum" sz="quarter" idx="5"/>
          </p:nvPr>
        </p:nvSpPr>
        <p:spPr/>
        <p:txBody>
          <a:bodyPr/>
          <a:lstStyle/>
          <a:p>
            <a:fld id="{D26BA32D-7562-41D9-BC01-D777514631A9}" type="slidenum">
              <a:rPr lang="en-GB" smtClean="0"/>
              <a:t>6</a:t>
            </a:fld>
            <a:endParaRPr lang="en-GB"/>
          </a:p>
        </p:txBody>
      </p:sp>
    </p:spTree>
    <p:extLst>
      <p:ext uri="{BB962C8B-B14F-4D97-AF65-F5344CB8AC3E}">
        <p14:creationId xmlns:p14="http://schemas.microsoft.com/office/powerpoint/2010/main" val="158947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End slide</a:t>
            </a:r>
          </a:p>
        </p:txBody>
      </p:sp>
      <p:sp>
        <p:nvSpPr>
          <p:cNvPr id="4" name="Slide Number Placeholder 3"/>
          <p:cNvSpPr>
            <a:spLocks noGrp="1"/>
          </p:cNvSpPr>
          <p:nvPr>
            <p:ph type="sldNum" sz="quarter" idx="5"/>
          </p:nvPr>
        </p:nvSpPr>
        <p:spPr/>
        <p:txBody>
          <a:bodyPr/>
          <a:lstStyle/>
          <a:p>
            <a:fld id="{D26BA32D-7562-41D9-BC01-D777514631A9}" type="slidenum">
              <a:rPr lang="en-GB" smtClean="0"/>
              <a:t>7</a:t>
            </a:fld>
            <a:endParaRPr lang="en-GB"/>
          </a:p>
        </p:txBody>
      </p:sp>
    </p:spTree>
    <p:extLst>
      <p:ext uri="{BB962C8B-B14F-4D97-AF65-F5344CB8AC3E}">
        <p14:creationId xmlns:p14="http://schemas.microsoft.com/office/powerpoint/2010/main" val="148013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nayan.c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3A"/>
        </a:solidFill>
        <a:effectLst/>
      </p:bgPr>
    </p:bg>
    <p:spTree>
      <p:nvGrpSpPr>
        <p:cNvPr id="1" name=""/>
        <p:cNvGrpSpPr/>
        <p:nvPr/>
      </p:nvGrpSpPr>
      <p:grpSpPr>
        <a:xfrm>
          <a:off x="0" y="0"/>
          <a:ext cx="0" cy="0"/>
          <a:chOff x="0" y="0"/>
          <a:chExt cx="0" cy="0"/>
        </a:xfrm>
      </p:grpSpPr>
      <p:grpSp>
        <p:nvGrpSpPr>
          <p:cNvPr id="2" name="Group 2"/>
          <p:cNvGrpSpPr/>
          <p:nvPr/>
        </p:nvGrpSpPr>
        <p:grpSpPr>
          <a:xfrm>
            <a:off x="-4174242" y="-5845353"/>
            <a:ext cx="14188836" cy="1460447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GB" dirty="0"/>
            </a:p>
          </p:txBody>
        </p:sp>
      </p:grpSp>
      <p:grpSp>
        <p:nvGrpSpPr>
          <p:cNvPr id="4" name="Group 4"/>
          <p:cNvGrpSpPr/>
          <p:nvPr/>
        </p:nvGrpSpPr>
        <p:grpSpPr>
          <a:xfrm>
            <a:off x="16464327" y="-484334"/>
            <a:ext cx="2066277" cy="206627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6" name="Group 6"/>
          <p:cNvGrpSpPr/>
          <p:nvPr/>
        </p:nvGrpSpPr>
        <p:grpSpPr>
          <a:xfrm>
            <a:off x="12012659" y="6604693"/>
            <a:ext cx="5484806" cy="548480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8" name="Group 8"/>
          <p:cNvGrpSpPr/>
          <p:nvPr/>
        </p:nvGrpSpPr>
        <p:grpSpPr>
          <a:xfrm>
            <a:off x="13655289" y="815012"/>
            <a:ext cx="427377" cy="42737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0" name="Group 10"/>
          <p:cNvGrpSpPr/>
          <p:nvPr/>
        </p:nvGrpSpPr>
        <p:grpSpPr>
          <a:xfrm>
            <a:off x="9642598" y="1442434"/>
            <a:ext cx="743991" cy="74399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079FF"/>
            </a:solidFill>
          </p:spPr>
        </p:sp>
      </p:grpSp>
      <p:grpSp>
        <p:nvGrpSpPr>
          <p:cNvPr id="12" name="Group 12"/>
          <p:cNvGrpSpPr/>
          <p:nvPr/>
        </p:nvGrpSpPr>
        <p:grpSpPr>
          <a:xfrm>
            <a:off x="12842135" y="2908181"/>
            <a:ext cx="269766" cy="269766"/>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pic>
        <p:nvPicPr>
          <p:cNvPr id="14" name="Picture 14"/>
          <p:cNvPicPr>
            <a:picLocks noChangeAspect="1"/>
          </p:cNvPicPr>
          <p:nvPr/>
        </p:nvPicPr>
        <p:blipFill>
          <a:blip r:embed="rId3"/>
          <a:srcRect/>
          <a:stretch>
            <a:fillRect/>
          </a:stretch>
        </p:blipFill>
        <p:spPr>
          <a:xfrm>
            <a:off x="10107924" y="2419258"/>
            <a:ext cx="6813990" cy="7042884"/>
          </a:xfrm>
          <a:prstGeom prst="rect">
            <a:avLst/>
          </a:prstGeom>
        </p:spPr>
      </p:pic>
      <p:grpSp>
        <p:nvGrpSpPr>
          <p:cNvPr id="15" name="Group 15"/>
          <p:cNvGrpSpPr/>
          <p:nvPr/>
        </p:nvGrpSpPr>
        <p:grpSpPr>
          <a:xfrm>
            <a:off x="8193984" y="6786289"/>
            <a:ext cx="732390" cy="73239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7" name="Group 17"/>
          <p:cNvGrpSpPr/>
          <p:nvPr/>
        </p:nvGrpSpPr>
        <p:grpSpPr>
          <a:xfrm>
            <a:off x="16215833" y="1922272"/>
            <a:ext cx="496986" cy="496986"/>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079FF"/>
            </a:solidFill>
          </p:spPr>
        </p:sp>
      </p:grpSp>
      <p:grpSp>
        <p:nvGrpSpPr>
          <p:cNvPr id="19" name="Group 19"/>
          <p:cNvGrpSpPr/>
          <p:nvPr/>
        </p:nvGrpSpPr>
        <p:grpSpPr>
          <a:xfrm>
            <a:off x="4280387" y="7152484"/>
            <a:ext cx="355994" cy="35599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079FF"/>
            </a:solidFill>
          </p:spPr>
        </p:sp>
      </p:grpSp>
      <p:grpSp>
        <p:nvGrpSpPr>
          <p:cNvPr id="21" name="Group 21"/>
          <p:cNvGrpSpPr/>
          <p:nvPr/>
        </p:nvGrpSpPr>
        <p:grpSpPr>
          <a:xfrm>
            <a:off x="6879211" y="8324060"/>
            <a:ext cx="435059" cy="435059"/>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3" name="Group 23"/>
          <p:cNvGrpSpPr/>
          <p:nvPr/>
        </p:nvGrpSpPr>
        <p:grpSpPr>
          <a:xfrm>
            <a:off x="470541" y="971550"/>
            <a:ext cx="9172058" cy="5755927"/>
            <a:chOff x="0" y="-76200"/>
            <a:chExt cx="12229410" cy="7674569"/>
          </a:xfrm>
        </p:grpSpPr>
        <p:sp>
          <p:nvSpPr>
            <p:cNvPr id="24" name="TextBox 24"/>
            <p:cNvSpPr txBox="1"/>
            <p:nvPr/>
          </p:nvSpPr>
          <p:spPr>
            <a:xfrm>
              <a:off x="0" y="801308"/>
              <a:ext cx="12229410" cy="5380533"/>
            </a:xfrm>
            <a:prstGeom prst="rect">
              <a:avLst/>
            </a:prstGeom>
          </p:spPr>
          <p:txBody>
            <a:bodyPr lIns="0" tIns="0" rIns="0" bIns="0" rtlCol="0" anchor="t">
              <a:spAutoFit/>
            </a:bodyPr>
            <a:lstStyle/>
            <a:p>
              <a:pPr>
                <a:lnSpc>
                  <a:spcPts val="15400"/>
                </a:lnSpc>
              </a:pPr>
              <a:r>
                <a:rPr lang="en-US" sz="15400" dirty="0">
                  <a:solidFill>
                    <a:srgbClr val="000000"/>
                  </a:solidFill>
                  <a:latin typeface="TAN Tangkiwood"/>
                </a:rPr>
                <a:t>Device Hardening</a:t>
              </a:r>
            </a:p>
          </p:txBody>
        </p:sp>
        <p:sp>
          <p:nvSpPr>
            <p:cNvPr id="25" name="TextBox 25"/>
            <p:cNvSpPr txBox="1"/>
            <p:nvPr/>
          </p:nvSpPr>
          <p:spPr>
            <a:xfrm>
              <a:off x="0" y="6709369"/>
              <a:ext cx="12229410" cy="889000"/>
            </a:xfrm>
            <a:prstGeom prst="rect">
              <a:avLst/>
            </a:prstGeom>
          </p:spPr>
          <p:txBody>
            <a:bodyPr lIns="0" tIns="0" rIns="0" bIns="0" rtlCol="0" anchor="t">
              <a:spAutoFit/>
            </a:bodyPr>
            <a:lstStyle/>
            <a:p>
              <a:pPr>
                <a:lnSpc>
                  <a:spcPts val="5600"/>
                </a:lnSpc>
              </a:pPr>
              <a:r>
                <a:rPr lang="en-US" sz="3999" dirty="0">
                  <a:solidFill>
                    <a:srgbClr val="000000"/>
                  </a:solidFill>
                  <a:latin typeface="Nourd"/>
                </a:rPr>
                <a:t>By </a:t>
              </a:r>
              <a:r>
                <a:rPr lang="en-US" sz="3999" b="1" dirty="0">
                  <a:solidFill>
                    <a:srgbClr val="000000"/>
                  </a:solidFill>
                  <a:latin typeface="Nourd"/>
                  <a:hlinkClick r:id="rId4"/>
                </a:rPr>
                <a:t>Nayan</a:t>
              </a:r>
              <a:endParaRPr lang="en-US" sz="3999" b="1" dirty="0">
                <a:solidFill>
                  <a:srgbClr val="000000"/>
                </a:solidFill>
                <a:latin typeface="Nourd"/>
              </a:endParaRPr>
            </a:p>
          </p:txBody>
        </p:sp>
        <p:sp>
          <p:nvSpPr>
            <p:cNvPr id="26" name="TextBox 26"/>
            <p:cNvSpPr txBox="1"/>
            <p:nvPr/>
          </p:nvSpPr>
          <p:spPr>
            <a:xfrm>
              <a:off x="0" y="-76200"/>
              <a:ext cx="12229410" cy="889000"/>
            </a:xfrm>
            <a:prstGeom prst="rect">
              <a:avLst/>
            </a:prstGeom>
          </p:spPr>
          <p:txBody>
            <a:bodyPr lIns="0" tIns="0" rIns="0" bIns="0" rtlCol="0" anchor="t">
              <a:spAutoFit/>
            </a:bodyPr>
            <a:lstStyle/>
            <a:p>
              <a:pPr>
                <a:lnSpc>
                  <a:spcPts val="5600"/>
                </a:lnSpc>
              </a:pPr>
              <a:endParaRPr/>
            </a:p>
          </p:txBody>
        </p:sp>
      </p:grpSp>
      <p:sp>
        <p:nvSpPr>
          <p:cNvPr id="27" name="TextBox 27"/>
          <p:cNvSpPr txBox="1"/>
          <p:nvPr/>
        </p:nvSpPr>
        <p:spPr>
          <a:xfrm>
            <a:off x="7314270" y="411961"/>
            <a:ext cx="3659461" cy="257810"/>
          </a:xfrm>
          <a:prstGeom prst="rect">
            <a:avLst/>
          </a:prstGeom>
        </p:spPr>
        <p:txBody>
          <a:bodyPr lIns="0" tIns="0" rIns="0" bIns="0" rtlCol="0" anchor="t">
            <a:spAutoFit/>
          </a:bodyPr>
          <a:lstStyle/>
          <a:p>
            <a:pPr algn="ctr">
              <a:lnSpc>
                <a:spcPts val="2239"/>
              </a:lnSpc>
              <a:spcBef>
                <a:spcPct val="0"/>
              </a:spcBef>
            </a:pPr>
            <a:r>
              <a:rPr lang="en-US" sz="1599" spc="291">
                <a:solidFill>
                  <a:srgbClr val="000000"/>
                </a:solidFill>
                <a:latin typeface="Nourd"/>
              </a:rPr>
              <a:t>DEVICE HARDENING</a:t>
            </a:r>
          </a:p>
        </p:txBody>
      </p:sp>
      <p:sp>
        <p:nvSpPr>
          <p:cNvPr id="28" name="TextBox 28"/>
          <p:cNvSpPr txBox="1"/>
          <p:nvPr/>
        </p:nvSpPr>
        <p:spPr>
          <a:xfrm>
            <a:off x="513159" y="411961"/>
            <a:ext cx="1711356" cy="257810"/>
          </a:xfrm>
          <a:prstGeom prst="rect">
            <a:avLst/>
          </a:prstGeom>
        </p:spPr>
        <p:txBody>
          <a:bodyPr lIns="0" tIns="0" rIns="0" bIns="0" rtlCol="0" anchor="t">
            <a:spAutoFit/>
          </a:bodyPr>
          <a:lstStyle/>
          <a:p>
            <a:pPr>
              <a:lnSpc>
                <a:spcPts val="2239"/>
              </a:lnSpc>
              <a:spcBef>
                <a:spcPct val="0"/>
              </a:spcBef>
            </a:pPr>
            <a:r>
              <a:rPr lang="en-US" sz="1599">
                <a:solidFill>
                  <a:srgbClr val="000000"/>
                </a:solidFill>
                <a:latin typeface="Nourd"/>
              </a:rPr>
              <a:t>Nayan Patel</a:t>
            </a:r>
          </a:p>
        </p:txBody>
      </p:sp>
      <p:sp>
        <p:nvSpPr>
          <p:cNvPr id="29" name="TextBox 29"/>
          <p:cNvSpPr txBox="1"/>
          <p:nvPr/>
        </p:nvSpPr>
        <p:spPr>
          <a:xfrm>
            <a:off x="16827738" y="411961"/>
            <a:ext cx="993663" cy="254635"/>
          </a:xfrm>
          <a:prstGeom prst="rect">
            <a:avLst/>
          </a:prstGeom>
        </p:spPr>
        <p:txBody>
          <a:bodyPr lIns="0" tIns="0" rIns="0" bIns="0" rtlCol="0" anchor="t">
            <a:spAutoFit/>
          </a:bodyPr>
          <a:lstStyle/>
          <a:p>
            <a:pPr algn="r">
              <a:lnSpc>
                <a:spcPts val="2239"/>
              </a:lnSpc>
              <a:spcBef>
                <a:spcPct val="0"/>
              </a:spcBef>
            </a:pPr>
            <a:r>
              <a:rPr lang="en-US" sz="1599">
                <a:solidFill>
                  <a:srgbClr val="000000"/>
                </a:solidFill>
                <a:latin typeface="Nourd"/>
              </a:rPr>
              <a:t>01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885169" y="2314575"/>
            <a:ext cx="5657850" cy="5657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4" name="Group 4"/>
          <p:cNvGrpSpPr>
            <a:grpSpLocks noChangeAspect="1"/>
          </p:cNvGrpSpPr>
          <p:nvPr/>
        </p:nvGrpSpPr>
        <p:grpSpPr>
          <a:xfrm>
            <a:off x="2634536" y="3063951"/>
            <a:ext cx="4159114" cy="4159097"/>
            <a:chOff x="-2" y="0"/>
            <a:chExt cx="6350000" cy="6349973"/>
          </a:xfrm>
        </p:grpSpPr>
        <p:sp>
          <p:nvSpPr>
            <p:cNvPr id="5" name="Freeform 5"/>
            <p:cNvSpPr/>
            <p:nvPr/>
          </p:nvSpPr>
          <p:spPr>
            <a:xfrm>
              <a:off x="-2" y="0"/>
              <a:ext cx="6350000" cy="6349973"/>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txBody>
            <a:bodyPr/>
            <a:lstStyle/>
            <a:p>
              <a:endParaRPr lang="en-GB" dirty="0"/>
            </a:p>
          </p:txBody>
        </p:sp>
      </p:grpSp>
      <p:pic>
        <p:nvPicPr>
          <p:cNvPr id="24" name="Picture 23" descr="A picture containing electronics&#10;&#10;Description automatically generated">
            <a:extLst>
              <a:ext uri="{FF2B5EF4-FFF2-40B4-BE49-F238E27FC236}">
                <a16:creationId xmlns:a16="http://schemas.microsoft.com/office/drawing/2014/main" id="{4B9E0017-1E1B-4A44-A5B5-C12A80734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706" y="2884294"/>
            <a:ext cx="4518409" cy="4518409"/>
          </a:xfrm>
          <a:prstGeom prst="rect">
            <a:avLst/>
          </a:prstGeom>
        </p:spPr>
      </p:pic>
      <p:grpSp>
        <p:nvGrpSpPr>
          <p:cNvPr id="6" name="Group 6"/>
          <p:cNvGrpSpPr/>
          <p:nvPr/>
        </p:nvGrpSpPr>
        <p:grpSpPr>
          <a:xfrm>
            <a:off x="1478303" y="1811697"/>
            <a:ext cx="1911650" cy="19116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079FF"/>
            </a:solidFill>
          </p:spPr>
        </p:sp>
      </p:grpSp>
      <p:pic>
        <p:nvPicPr>
          <p:cNvPr id="8" name="Picture 8"/>
          <p:cNvPicPr>
            <a:picLocks noChangeAspect="1"/>
          </p:cNvPicPr>
          <p:nvPr/>
        </p:nvPicPr>
        <p:blipFill>
          <a:blip r:embed="rId4"/>
          <a:srcRect/>
          <a:stretch>
            <a:fillRect/>
          </a:stretch>
        </p:blipFill>
        <p:spPr>
          <a:xfrm rot="-1297863">
            <a:off x="1939167" y="2254240"/>
            <a:ext cx="1007315" cy="1026563"/>
          </a:xfrm>
          <a:prstGeom prst="rect">
            <a:avLst/>
          </a:prstGeom>
        </p:spPr>
      </p:pic>
      <p:grpSp>
        <p:nvGrpSpPr>
          <p:cNvPr id="9" name="Group 9"/>
          <p:cNvGrpSpPr/>
          <p:nvPr/>
        </p:nvGrpSpPr>
        <p:grpSpPr>
          <a:xfrm>
            <a:off x="2224515" y="6743700"/>
            <a:ext cx="823485" cy="86885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1" name="Picture 11"/>
          <p:cNvPicPr>
            <a:picLocks noChangeAspect="1"/>
          </p:cNvPicPr>
          <p:nvPr/>
        </p:nvPicPr>
        <p:blipFill>
          <a:blip r:embed="rId5"/>
          <a:srcRect/>
          <a:stretch>
            <a:fillRect/>
          </a:stretch>
        </p:blipFill>
        <p:spPr>
          <a:xfrm>
            <a:off x="5485239" y="1651181"/>
            <a:ext cx="2308509" cy="2565010"/>
          </a:xfrm>
          <a:prstGeom prst="rect">
            <a:avLst/>
          </a:prstGeom>
        </p:spPr>
      </p:pic>
      <p:grpSp>
        <p:nvGrpSpPr>
          <p:cNvPr id="12" name="Group 12"/>
          <p:cNvGrpSpPr/>
          <p:nvPr/>
        </p:nvGrpSpPr>
        <p:grpSpPr>
          <a:xfrm>
            <a:off x="7622022" y="3513359"/>
            <a:ext cx="343453" cy="343453"/>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4" name="Picture 14"/>
          <p:cNvPicPr>
            <a:picLocks noChangeAspect="1"/>
          </p:cNvPicPr>
          <p:nvPr/>
        </p:nvPicPr>
        <p:blipFill>
          <a:blip r:embed="rId4"/>
          <a:srcRect/>
          <a:stretch>
            <a:fillRect/>
          </a:stretch>
        </p:blipFill>
        <p:spPr>
          <a:xfrm rot="9784027">
            <a:off x="5607811" y="6307394"/>
            <a:ext cx="1996030" cy="2034171"/>
          </a:xfrm>
          <a:prstGeom prst="rect">
            <a:avLst/>
          </a:prstGeom>
        </p:spPr>
      </p:pic>
      <p:sp>
        <p:nvSpPr>
          <p:cNvPr id="15" name="TextBox 15"/>
          <p:cNvSpPr txBox="1"/>
          <p:nvPr/>
        </p:nvSpPr>
        <p:spPr>
          <a:xfrm>
            <a:off x="8733434" y="3354119"/>
            <a:ext cx="8374302" cy="5064761"/>
          </a:xfrm>
          <a:prstGeom prst="rect">
            <a:avLst/>
          </a:prstGeom>
        </p:spPr>
        <p:txBody>
          <a:bodyPr lIns="0" tIns="0" rIns="0" bIns="0" rtlCol="0" anchor="t">
            <a:spAutoFit/>
          </a:bodyPr>
          <a:lstStyle/>
          <a:p>
            <a:pPr marL="777237" lvl="1" indent="-388618">
              <a:lnSpc>
                <a:spcPts val="5039"/>
              </a:lnSpc>
              <a:buFont typeface="Arial"/>
              <a:buChar char="•"/>
            </a:pPr>
            <a:r>
              <a:rPr lang="en-US" sz="3599" dirty="0">
                <a:solidFill>
                  <a:srgbClr val="000000"/>
                </a:solidFill>
                <a:latin typeface="Nourd Bold"/>
              </a:rPr>
              <a:t>One of a variety of measures</a:t>
            </a:r>
          </a:p>
          <a:p>
            <a:pPr marL="1554474" lvl="2" indent="-518158">
              <a:lnSpc>
                <a:spcPts val="5039"/>
              </a:lnSpc>
              <a:buFont typeface="Arial"/>
              <a:buChar char="⚬"/>
            </a:pPr>
            <a:r>
              <a:rPr lang="en-US" sz="3599" dirty="0">
                <a:solidFill>
                  <a:srgbClr val="000000"/>
                </a:solidFill>
                <a:latin typeface="Nourd"/>
              </a:rPr>
              <a:t>Multi Factor Authentication</a:t>
            </a:r>
          </a:p>
          <a:p>
            <a:pPr marL="1554474" lvl="2" indent="-518158">
              <a:lnSpc>
                <a:spcPts val="5039"/>
              </a:lnSpc>
              <a:buFont typeface="Arial"/>
              <a:buChar char="⚬"/>
            </a:pPr>
            <a:r>
              <a:rPr lang="en-US" sz="3599" dirty="0">
                <a:solidFill>
                  <a:srgbClr val="000000"/>
                </a:solidFill>
                <a:latin typeface="Nourd"/>
              </a:rPr>
              <a:t>Username and Password</a:t>
            </a:r>
          </a:p>
          <a:p>
            <a:pPr marL="777237" lvl="1" indent="-388618">
              <a:lnSpc>
                <a:spcPts val="5039"/>
              </a:lnSpc>
              <a:buFont typeface="Arial"/>
              <a:buChar char="•"/>
            </a:pPr>
            <a:r>
              <a:rPr lang="en-US" sz="3599" dirty="0">
                <a:solidFill>
                  <a:srgbClr val="000000"/>
                </a:solidFill>
                <a:latin typeface="Nourd Bold"/>
              </a:rPr>
              <a:t>Policy</a:t>
            </a:r>
          </a:p>
          <a:p>
            <a:pPr marL="1554474" lvl="2" indent="-518158">
              <a:lnSpc>
                <a:spcPts val="5039"/>
              </a:lnSpc>
              <a:buFont typeface="Arial"/>
              <a:buChar char="⚬"/>
            </a:pPr>
            <a:r>
              <a:rPr lang="en-US" sz="3599" dirty="0">
                <a:solidFill>
                  <a:srgbClr val="000000"/>
                </a:solidFill>
                <a:latin typeface="Nourd"/>
              </a:rPr>
              <a:t>Enforce stronger passwords</a:t>
            </a:r>
          </a:p>
          <a:p>
            <a:pPr marL="1554474" lvl="2" indent="-518158">
              <a:lnSpc>
                <a:spcPts val="5039"/>
              </a:lnSpc>
              <a:buFont typeface="Arial"/>
              <a:buChar char="⚬"/>
            </a:pPr>
            <a:r>
              <a:rPr lang="en-US" sz="3599" dirty="0">
                <a:solidFill>
                  <a:srgbClr val="000000"/>
                </a:solidFill>
                <a:latin typeface="Nourd"/>
              </a:rPr>
              <a:t>Change passwords frequently</a:t>
            </a:r>
          </a:p>
          <a:p>
            <a:pPr marL="777237" lvl="1" indent="-388618">
              <a:lnSpc>
                <a:spcPts val="5039"/>
              </a:lnSpc>
              <a:buFont typeface="Arial"/>
              <a:buChar char="•"/>
            </a:pPr>
            <a:r>
              <a:rPr lang="en-US" sz="3599" dirty="0">
                <a:solidFill>
                  <a:srgbClr val="000000"/>
                </a:solidFill>
                <a:latin typeface="Nourd Bold"/>
              </a:rPr>
              <a:t>Keyloggers</a:t>
            </a:r>
          </a:p>
          <a:p>
            <a:pPr marL="1554474" lvl="2" indent="-518158">
              <a:lnSpc>
                <a:spcPts val="5039"/>
              </a:lnSpc>
              <a:buFont typeface="Arial"/>
              <a:buChar char="⚬"/>
            </a:pPr>
            <a:r>
              <a:rPr lang="en-US" sz="3599" dirty="0">
                <a:solidFill>
                  <a:srgbClr val="000000"/>
                </a:solidFill>
                <a:latin typeface="Nourd"/>
              </a:rPr>
              <a:t>Protection</a:t>
            </a:r>
          </a:p>
        </p:txBody>
      </p:sp>
      <p:sp>
        <p:nvSpPr>
          <p:cNvPr id="16" name="TextBox 16"/>
          <p:cNvSpPr txBox="1"/>
          <p:nvPr/>
        </p:nvSpPr>
        <p:spPr>
          <a:xfrm>
            <a:off x="7314270" y="411961"/>
            <a:ext cx="3659461" cy="257810"/>
          </a:xfrm>
          <a:prstGeom prst="rect">
            <a:avLst/>
          </a:prstGeom>
        </p:spPr>
        <p:txBody>
          <a:bodyPr lIns="0" tIns="0" rIns="0" bIns="0" rtlCol="0" anchor="t">
            <a:spAutoFit/>
          </a:bodyPr>
          <a:lstStyle/>
          <a:p>
            <a:pPr algn="ctr">
              <a:lnSpc>
                <a:spcPts val="2239"/>
              </a:lnSpc>
              <a:spcBef>
                <a:spcPct val="0"/>
              </a:spcBef>
            </a:pPr>
            <a:r>
              <a:rPr lang="en-US" sz="1599" spc="291">
                <a:solidFill>
                  <a:srgbClr val="000000"/>
                </a:solidFill>
                <a:latin typeface="Nourd"/>
              </a:rPr>
              <a:t>DEVICE HARDENING</a:t>
            </a:r>
          </a:p>
        </p:txBody>
      </p:sp>
      <p:sp>
        <p:nvSpPr>
          <p:cNvPr id="17" name="TextBox 17"/>
          <p:cNvSpPr txBox="1"/>
          <p:nvPr/>
        </p:nvSpPr>
        <p:spPr>
          <a:xfrm>
            <a:off x="513159" y="411961"/>
            <a:ext cx="1711356" cy="257810"/>
          </a:xfrm>
          <a:prstGeom prst="rect">
            <a:avLst/>
          </a:prstGeom>
        </p:spPr>
        <p:txBody>
          <a:bodyPr lIns="0" tIns="0" rIns="0" bIns="0" rtlCol="0" anchor="t">
            <a:spAutoFit/>
          </a:bodyPr>
          <a:lstStyle/>
          <a:p>
            <a:pPr>
              <a:lnSpc>
                <a:spcPts val="2239"/>
              </a:lnSpc>
              <a:spcBef>
                <a:spcPct val="0"/>
              </a:spcBef>
            </a:pPr>
            <a:r>
              <a:rPr lang="en-US" sz="1599">
                <a:solidFill>
                  <a:srgbClr val="000000"/>
                </a:solidFill>
                <a:latin typeface="Nourd"/>
              </a:rPr>
              <a:t>Nayan Patel</a:t>
            </a:r>
          </a:p>
        </p:txBody>
      </p:sp>
      <p:sp>
        <p:nvSpPr>
          <p:cNvPr id="18" name="TextBox 18"/>
          <p:cNvSpPr txBox="1"/>
          <p:nvPr/>
        </p:nvSpPr>
        <p:spPr>
          <a:xfrm>
            <a:off x="16827738" y="411961"/>
            <a:ext cx="993663" cy="254635"/>
          </a:xfrm>
          <a:prstGeom prst="rect">
            <a:avLst/>
          </a:prstGeom>
        </p:spPr>
        <p:txBody>
          <a:bodyPr lIns="0" tIns="0" rIns="0" bIns="0" rtlCol="0" anchor="t">
            <a:spAutoFit/>
          </a:bodyPr>
          <a:lstStyle/>
          <a:p>
            <a:pPr algn="r">
              <a:lnSpc>
                <a:spcPts val="2239"/>
              </a:lnSpc>
              <a:spcBef>
                <a:spcPct val="0"/>
              </a:spcBef>
            </a:pPr>
            <a:r>
              <a:rPr lang="en-US" sz="1599">
                <a:solidFill>
                  <a:srgbClr val="000000"/>
                </a:solidFill>
                <a:latin typeface="Nourd"/>
              </a:rPr>
              <a:t>02</a:t>
            </a:r>
          </a:p>
        </p:txBody>
      </p:sp>
      <p:sp>
        <p:nvSpPr>
          <p:cNvPr id="19" name="TextBox 19"/>
          <p:cNvSpPr txBox="1"/>
          <p:nvPr/>
        </p:nvSpPr>
        <p:spPr>
          <a:xfrm>
            <a:off x="9131431" y="1210258"/>
            <a:ext cx="7219950" cy="1600200"/>
          </a:xfrm>
          <a:prstGeom prst="rect">
            <a:avLst/>
          </a:prstGeom>
        </p:spPr>
        <p:txBody>
          <a:bodyPr lIns="0" tIns="0" rIns="0" bIns="0" rtlCol="0" anchor="t">
            <a:spAutoFit/>
          </a:bodyPr>
          <a:lstStyle/>
          <a:p>
            <a:pPr>
              <a:lnSpc>
                <a:spcPts val="11200"/>
              </a:lnSpc>
            </a:pPr>
            <a:r>
              <a:rPr lang="en-US" sz="8000">
                <a:solidFill>
                  <a:srgbClr val="000000"/>
                </a:solidFill>
                <a:latin typeface="TAN Tangkiwood"/>
              </a:rPr>
              <a:t>Passwords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554" r="2667" b="554"/>
          <a:stretch>
            <a:fillRect/>
          </a:stretch>
        </p:blipFill>
        <p:spPr>
          <a:xfrm>
            <a:off x="9448800" y="1181100"/>
            <a:ext cx="10850694" cy="108728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86938" y="1264091"/>
            <a:ext cx="3104525" cy="4195305"/>
          </a:xfrm>
          <a:prstGeom prst="rect">
            <a:avLst/>
          </a:prstGeom>
        </p:spPr>
      </p:pic>
      <p:pic>
        <p:nvPicPr>
          <p:cNvPr id="3" name="Picture 3"/>
          <p:cNvPicPr>
            <a:picLocks noChangeAspect="1"/>
          </p:cNvPicPr>
          <p:nvPr/>
        </p:nvPicPr>
        <p:blipFill>
          <a:blip r:embed="rId6">
            <a:alphaModFix amt="27000"/>
          </a:blip>
          <a:srcRect/>
          <a:stretch>
            <a:fillRect/>
          </a:stretch>
        </p:blipFill>
        <p:spPr>
          <a:xfrm>
            <a:off x="770930" y="9258300"/>
            <a:ext cx="23355523" cy="4612716"/>
          </a:xfrm>
          <a:prstGeom prst="rect">
            <a:avLst/>
          </a:prstGeom>
        </p:spPr>
      </p:pic>
      <p:grpSp>
        <p:nvGrpSpPr>
          <p:cNvPr id="4" name="Group 4"/>
          <p:cNvGrpSpPr/>
          <p:nvPr/>
        </p:nvGrpSpPr>
        <p:grpSpPr>
          <a:xfrm>
            <a:off x="-609600" y="0"/>
            <a:ext cx="8379568" cy="9488217"/>
            <a:chOff x="0" y="0"/>
            <a:chExt cx="1941274" cy="1977650"/>
          </a:xfrm>
        </p:grpSpPr>
        <p:sp>
          <p:nvSpPr>
            <p:cNvPr id="5" name="Freeform 5"/>
            <p:cNvSpPr/>
            <p:nvPr/>
          </p:nvSpPr>
          <p:spPr>
            <a:xfrm>
              <a:off x="0" y="0"/>
              <a:ext cx="1941274" cy="1977650"/>
            </a:xfrm>
            <a:custGeom>
              <a:avLst/>
              <a:gdLst/>
              <a:ahLst/>
              <a:cxnLst/>
              <a:rect l="l" t="t" r="r" b="b"/>
              <a:pathLst>
                <a:path w="1941274" h="1977650">
                  <a:moveTo>
                    <a:pt x="1816814" y="1977649"/>
                  </a:moveTo>
                  <a:lnTo>
                    <a:pt x="124460" y="1977649"/>
                  </a:lnTo>
                  <a:cubicBezTo>
                    <a:pt x="55880" y="1977649"/>
                    <a:pt x="0" y="1921770"/>
                    <a:pt x="0" y="1853189"/>
                  </a:cubicBezTo>
                  <a:lnTo>
                    <a:pt x="0" y="124460"/>
                  </a:lnTo>
                  <a:cubicBezTo>
                    <a:pt x="0" y="55880"/>
                    <a:pt x="55880" y="0"/>
                    <a:pt x="124460" y="0"/>
                  </a:cubicBezTo>
                  <a:lnTo>
                    <a:pt x="1816814" y="0"/>
                  </a:lnTo>
                  <a:cubicBezTo>
                    <a:pt x="1885394" y="0"/>
                    <a:pt x="1941274" y="55880"/>
                    <a:pt x="1941274" y="124460"/>
                  </a:cubicBezTo>
                  <a:lnTo>
                    <a:pt x="1941274" y="1853190"/>
                  </a:lnTo>
                  <a:cubicBezTo>
                    <a:pt x="1941274" y="1921770"/>
                    <a:pt x="1885394" y="1977650"/>
                    <a:pt x="1816814" y="1977650"/>
                  </a:cubicBezTo>
                  <a:close/>
                </a:path>
              </a:pathLst>
            </a:custGeom>
            <a:solidFill>
              <a:srgbClr val="FFFFFF"/>
            </a:solidFill>
          </p:spPr>
        </p:sp>
      </p:grpSp>
      <p:pic>
        <p:nvPicPr>
          <p:cNvPr id="6" name="Picture 6"/>
          <p:cNvPicPr>
            <a:picLocks noChangeAspect="1"/>
          </p:cNvPicPr>
          <p:nvPr/>
        </p:nvPicPr>
        <p:blipFill>
          <a:blip r:embed="rId7"/>
          <a:srcRect l="2954"/>
          <a:stretch>
            <a:fillRect/>
          </a:stretch>
        </p:blipFill>
        <p:spPr>
          <a:xfrm>
            <a:off x="171385" y="2886906"/>
            <a:ext cx="7484658" cy="6136003"/>
          </a:xfrm>
          <a:prstGeom prst="rect">
            <a:avLst/>
          </a:prstGeom>
        </p:spPr>
      </p:pic>
      <p:sp>
        <p:nvSpPr>
          <p:cNvPr id="8" name="TextBox 8"/>
          <p:cNvSpPr txBox="1"/>
          <p:nvPr/>
        </p:nvSpPr>
        <p:spPr>
          <a:xfrm>
            <a:off x="285310" y="1038225"/>
            <a:ext cx="7256809" cy="2190750"/>
          </a:xfrm>
          <a:prstGeom prst="rect">
            <a:avLst/>
          </a:prstGeom>
        </p:spPr>
        <p:txBody>
          <a:bodyPr lIns="0" tIns="0" rIns="0" bIns="0" rtlCol="0" anchor="t">
            <a:spAutoFit/>
          </a:bodyPr>
          <a:lstStyle/>
          <a:p>
            <a:pPr algn="ctr">
              <a:lnSpc>
                <a:spcPts val="7199"/>
              </a:lnSpc>
            </a:pPr>
            <a:r>
              <a:rPr lang="en-US" sz="9000">
                <a:solidFill>
                  <a:srgbClr val="000000"/>
                </a:solidFill>
                <a:latin typeface="TAN Tangkiwood"/>
              </a:rPr>
              <a:t>Security Software</a:t>
            </a:r>
          </a:p>
        </p:txBody>
      </p:sp>
      <p:sp>
        <p:nvSpPr>
          <p:cNvPr id="9" name="TextBox 9"/>
          <p:cNvSpPr txBox="1"/>
          <p:nvPr/>
        </p:nvSpPr>
        <p:spPr>
          <a:xfrm>
            <a:off x="7314270" y="411961"/>
            <a:ext cx="3659461" cy="257810"/>
          </a:xfrm>
          <a:prstGeom prst="rect">
            <a:avLst/>
          </a:prstGeom>
        </p:spPr>
        <p:txBody>
          <a:bodyPr lIns="0" tIns="0" rIns="0" bIns="0" rtlCol="0" anchor="t">
            <a:spAutoFit/>
          </a:bodyPr>
          <a:lstStyle/>
          <a:p>
            <a:pPr algn="ctr">
              <a:lnSpc>
                <a:spcPts val="2239"/>
              </a:lnSpc>
              <a:spcBef>
                <a:spcPct val="0"/>
              </a:spcBef>
            </a:pPr>
            <a:r>
              <a:rPr lang="en-US" sz="1599" spc="291">
                <a:solidFill>
                  <a:srgbClr val="000000"/>
                </a:solidFill>
                <a:latin typeface="Nourd"/>
              </a:rPr>
              <a:t>DEVICE HARDENING</a:t>
            </a:r>
          </a:p>
        </p:txBody>
      </p:sp>
      <p:sp>
        <p:nvSpPr>
          <p:cNvPr id="10" name="TextBox 10"/>
          <p:cNvSpPr txBox="1"/>
          <p:nvPr/>
        </p:nvSpPr>
        <p:spPr>
          <a:xfrm>
            <a:off x="513159" y="411961"/>
            <a:ext cx="1711356" cy="257810"/>
          </a:xfrm>
          <a:prstGeom prst="rect">
            <a:avLst/>
          </a:prstGeom>
        </p:spPr>
        <p:txBody>
          <a:bodyPr lIns="0" tIns="0" rIns="0" bIns="0" rtlCol="0" anchor="t">
            <a:spAutoFit/>
          </a:bodyPr>
          <a:lstStyle/>
          <a:p>
            <a:pPr>
              <a:lnSpc>
                <a:spcPts val="2239"/>
              </a:lnSpc>
              <a:spcBef>
                <a:spcPct val="0"/>
              </a:spcBef>
            </a:pPr>
            <a:r>
              <a:rPr lang="en-US" sz="1599">
                <a:solidFill>
                  <a:srgbClr val="000000"/>
                </a:solidFill>
                <a:latin typeface="Nourd"/>
              </a:rPr>
              <a:t>Nayan Patel</a:t>
            </a:r>
          </a:p>
        </p:txBody>
      </p:sp>
      <p:sp>
        <p:nvSpPr>
          <p:cNvPr id="11" name="TextBox 11"/>
          <p:cNvSpPr txBox="1"/>
          <p:nvPr/>
        </p:nvSpPr>
        <p:spPr>
          <a:xfrm>
            <a:off x="16840200" y="411961"/>
            <a:ext cx="993663" cy="260841"/>
          </a:xfrm>
          <a:prstGeom prst="rect">
            <a:avLst/>
          </a:prstGeom>
        </p:spPr>
        <p:txBody>
          <a:bodyPr lIns="0" tIns="0" rIns="0" bIns="0" rtlCol="0" anchor="t">
            <a:spAutoFit/>
          </a:bodyPr>
          <a:lstStyle/>
          <a:p>
            <a:pPr algn="r">
              <a:lnSpc>
                <a:spcPts val="2239"/>
              </a:lnSpc>
              <a:spcBef>
                <a:spcPct val="0"/>
              </a:spcBef>
            </a:pPr>
            <a:r>
              <a:rPr lang="en-US" sz="1599" dirty="0">
                <a:solidFill>
                  <a:srgbClr val="000000"/>
                </a:solidFill>
                <a:latin typeface="Nourd"/>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500" fill="hold"/>
                                        <p:tgtEl>
                                          <p:spTgt spid="7"/>
                                        </p:tgtEl>
                                        <p:attrNameLst>
                                          <p:attrName>ppt_x</p:attrName>
                                        </p:attrNameLst>
                                      </p:cBhvr>
                                      <p:tavLst>
                                        <p:tav tm="0">
                                          <p:val>
                                            <p:strVal val="0-#ppt_w/2"/>
                                          </p:val>
                                        </p:tav>
                                        <p:tav tm="100000">
                                          <p:val>
                                            <p:strVal val="#ppt_x"/>
                                          </p:val>
                                        </p:tav>
                                      </p:tavLst>
                                    </p:anim>
                                    <p:anim calcmode="lin" valueType="num">
                                      <p:cBhvr additive="base">
                                        <p:cTn id="41"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3A"/>
        </a:solidFill>
        <a:effectLst/>
      </p:bgPr>
    </p:bg>
    <p:spTree>
      <p:nvGrpSpPr>
        <p:cNvPr id="1" name=""/>
        <p:cNvGrpSpPr/>
        <p:nvPr/>
      </p:nvGrpSpPr>
      <p:grpSpPr>
        <a:xfrm>
          <a:off x="0" y="0"/>
          <a:ext cx="0" cy="0"/>
          <a:chOff x="0" y="0"/>
          <a:chExt cx="0" cy="0"/>
        </a:xfrm>
      </p:grpSpPr>
      <p:sp>
        <p:nvSpPr>
          <p:cNvPr id="2" name="TextBox 2"/>
          <p:cNvSpPr txBox="1"/>
          <p:nvPr/>
        </p:nvSpPr>
        <p:spPr>
          <a:xfrm>
            <a:off x="9535396" y="1066800"/>
            <a:ext cx="6378074" cy="3778498"/>
          </a:xfrm>
          <a:prstGeom prst="rect">
            <a:avLst/>
          </a:prstGeom>
        </p:spPr>
        <p:txBody>
          <a:bodyPr lIns="0" tIns="0" rIns="0" bIns="0" rtlCol="0" anchor="t">
            <a:spAutoFit/>
          </a:bodyPr>
          <a:lstStyle/>
          <a:p>
            <a:pPr>
              <a:lnSpc>
                <a:spcPts val="8923"/>
              </a:lnSpc>
            </a:pPr>
            <a:r>
              <a:rPr lang="en-US" sz="10256" dirty="0">
                <a:solidFill>
                  <a:srgbClr val="000000"/>
                </a:solidFill>
                <a:latin typeface="TAN Tangkiwood"/>
              </a:rPr>
              <a:t>User accounts (IAM system)</a:t>
            </a:r>
          </a:p>
        </p:txBody>
      </p:sp>
      <p:grpSp>
        <p:nvGrpSpPr>
          <p:cNvPr id="3" name="Group 3"/>
          <p:cNvGrpSpPr/>
          <p:nvPr/>
        </p:nvGrpSpPr>
        <p:grpSpPr>
          <a:xfrm>
            <a:off x="9535396" y="5143500"/>
            <a:ext cx="534611" cy="534611"/>
            <a:chOff x="0" y="0"/>
            <a:chExt cx="712815" cy="712815"/>
          </a:xfrm>
        </p:grpSpPr>
        <p:grpSp>
          <p:nvGrpSpPr>
            <p:cNvPr id="4" name="Group 4"/>
            <p:cNvGrpSpPr/>
            <p:nvPr/>
          </p:nvGrpSpPr>
          <p:grpSpPr>
            <a:xfrm>
              <a:off x="0" y="0"/>
              <a:ext cx="712815" cy="71281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6" name="TextBox 6"/>
            <p:cNvSpPr txBox="1"/>
            <p:nvPr/>
          </p:nvSpPr>
          <p:spPr>
            <a:xfrm>
              <a:off x="200112" y="29138"/>
              <a:ext cx="282567" cy="597389"/>
            </a:xfrm>
            <a:prstGeom prst="rect">
              <a:avLst/>
            </a:prstGeom>
          </p:spPr>
          <p:txBody>
            <a:bodyPr lIns="0" tIns="0" rIns="0" bIns="0" rtlCol="0" anchor="t">
              <a:spAutoFit/>
            </a:bodyPr>
            <a:lstStyle/>
            <a:p>
              <a:pPr algn="ctr">
                <a:lnSpc>
                  <a:spcPts val="3722"/>
                </a:lnSpc>
              </a:pPr>
              <a:r>
                <a:rPr lang="en-US" sz="2658">
                  <a:solidFill>
                    <a:srgbClr val="FFFFFF"/>
                  </a:solidFill>
                  <a:latin typeface="Nourd"/>
                </a:rPr>
                <a:t>1</a:t>
              </a:r>
            </a:p>
          </p:txBody>
        </p:sp>
      </p:grpSp>
      <p:grpSp>
        <p:nvGrpSpPr>
          <p:cNvPr id="7" name="Group 7"/>
          <p:cNvGrpSpPr/>
          <p:nvPr/>
        </p:nvGrpSpPr>
        <p:grpSpPr>
          <a:xfrm>
            <a:off x="9535396" y="6265994"/>
            <a:ext cx="534611" cy="534611"/>
            <a:chOff x="0" y="0"/>
            <a:chExt cx="712815" cy="712815"/>
          </a:xfrm>
        </p:grpSpPr>
        <p:grpSp>
          <p:nvGrpSpPr>
            <p:cNvPr id="8" name="Group 8"/>
            <p:cNvGrpSpPr/>
            <p:nvPr/>
          </p:nvGrpSpPr>
          <p:grpSpPr>
            <a:xfrm>
              <a:off x="0" y="0"/>
              <a:ext cx="712815" cy="71281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0" name="TextBox 10"/>
            <p:cNvSpPr txBox="1"/>
            <p:nvPr/>
          </p:nvSpPr>
          <p:spPr>
            <a:xfrm>
              <a:off x="200112" y="29138"/>
              <a:ext cx="282567" cy="597389"/>
            </a:xfrm>
            <a:prstGeom prst="rect">
              <a:avLst/>
            </a:prstGeom>
          </p:spPr>
          <p:txBody>
            <a:bodyPr lIns="0" tIns="0" rIns="0" bIns="0" rtlCol="0" anchor="t">
              <a:spAutoFit/>
            </a:bodyPr>
            <a:lstStyle/>
            <a:p>
              <a:pPr algn="ctr">
                <a:lnSpc>
                  <a:spcPts val="3722"/>
                </a:lnSpc>
              </a:pPr>
              <a:r>
                <a:rPr lang="en-US" sz="2658">
                  <a:solidFill>
                    <a:srgbClr val="FFFFFF"/>
                  </a:solidFill>
                  <a:latin typeface="Nourd"/>
                </a:rPr>
                <a:t>2</a:t>
              </a:r>
            </a:p>
          </p:txBody>
        </p:sp>
      </p:grpSp>
      <p:grpSp>
        <p:nvGrpSpPr>
          <p:cNvPr id="11" name="Group 11"/>
          <p:cNvGrpSpPr>
            <a:grpSpLocks noChangeAspect="1"/>
          </p:cNvGrpSpPr>
          <p:nvPr/>
        </p:nvGrpSpPr>
        <p:grpSpPr>
          <a:xfrm>
            <a:off x="575772" y="1338150"/>
            <a:ext cx="7870141" cy="7870141"/>
            <a:chOff x="0" y="0"/>
            <a:chExt cx="6350000" cy="6350000"/>
          </a:xfrm>
          <a:effectLst>
            <a:outerShdw blurRad="50800" dist="38100" dir="2700000" algn="tl" rotWithShape="0">
              <a:prstClr val="black">
                <a:alpha val="40000"/>
              </a:prstClr>
            </a:outerShdw>
          </a:effectLst>
        </p:grpSpPr>
        <p:sp>
          <p:nvSpPr>
            <p:cNvPr id="12" name="Freeform 12"/>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6483" r="-27013"/>
              </a:stretch>
            </a:blipFill>
          </p:spPr>
          <p:txBody>
            <a:bodyPr/>
            <a:lstStyle/>
            <a:p>
              <a:endParaRPr lang="en-GB" dirty="0"/>
            </a:p>
          </p:txBody>
        </p:sp>
      </p:grpSp>
      <p:grpSp>
        <p:nvGrpSpPr>
          <p:cNvPr id="13" name="Group 13"/>
          <p:cNvGrpSpPr/>
          <p:nvPr/>
        </p:nvGrpSpPr>
        <p:grpSpPr>
          <a:xfrm>
            <a:off x="7480922" y="7791544"/>
            <a:ext cx="1466756" cy="146675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079FF"/>
            </a:solidFill>
          </p:spPr>
        </p:sp>
      </p:grpSp>
      <p:grpSp>
        <p:nvGrpSpPr>
          <p:cNvPr id="15" name="Group 15"/>
          <p:cNvGrpSpPr/>
          <p:nvPr/>
        </p:nvGrpSpPr>
        <p:grpSpPr>
          <a:xfrm>
            <a:off x="7314270" y="6581016"/>
            <a:ext cx="717396" cy="717396"/>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7" name="Group 17"/>
          <p:cNvGrpSpPr/>
          <p:nvPr/>
        </p:nvGrpSpPr>
        <p:grpSpPr>
          <a:xfrm>
            <a:off x="15913469" y="1338150"/>
            <a:ext cx="1411101" cy="1411101"/>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9" name="Group 19"/>
          <p:cNvGrpSpPr/>
          <p:nvPr/>
        </p:nvGrpSpPr>
        <p:grpSpPr>
          <a:xfrm>
            <a:off x="16248152" y="3468719"/>
            <a:ext cx="919454" cy="91945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EBEB"/>
            </a:solidFill>
          </p:spPr>
        </p:sp>
      </p:grpSp>
      <p:grpSp>
        <p:nvGrpSpPr>
          <p:cNvPr id="21" name="Group 21"/>
          <p:cNvGrpSpPr/>
          <p:nvPr/>
        </p:nvGrpSpPr>
        <p:grpSpPr>
          <a:xfrm>
            <a:off x="14471124" y="1528984"/>
            <a:ext cx="514716" cy="514716"/>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079FF"/>
            </a:solidFill>
          </p:spPr>
        </p:sp>
      </p:grpSp>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66068" y="5878136"/>
            <a:ext cx="262759" cy="273707"/>
          </a:xfrm>
          <a:prstGeom prst="rect">
            <a:avLst/>
          </a:prstGeom>
        </p:spPr>
      </p:pic>
      <p:sp>
        <p:nvSpPr>
          <p:cNvPr id="24" name="TextBox 24"/>
          <p:cNvSpPr txBox="1"/>
          <p:nvPr/>
        </p:nvSpPr>
        <p:spPr>
          <a:xfrm>
            <a:off x="10494643" y="5128138"/>
            <a:ext cx="5418826" cy="549974"/>
          </a:xfrm>
          <a:prstGeom prst="rect">
            <a:avLst/>
          </a:prstGeom>
        </p:spPr>
        <p:txBody>
          <a:bodyPr lIns="0" tIns="0" rIns="0" bIns="0" rtlCol="0" anchor="t">
            <a:spAutoFit/>
          </a:bodyPr>
          <a:lstStyle/>
          <a:p>
            <a:pPr marL="0" lvl="1" indent="0">
              <a:lnSpc>
                <a:spcPts val="4439"/>
              </a:lnSpc>
              <a:spcBef>
                <a:spcPct val="0"/>
              </a:spcBef>
            </a:pPr>
            <a:r>
              <a:rPr lang="en-US" sz="3171">
                <a:solidFill>
                  <a:srgbClr val="000000"/>
                </a:solidFill>
                <a:latin typeface="Nourd"/>
              </a:rPr>
              <a:t>An account for everyone</a:t>
            </a:r>
          </a:p>
        </p:txBody>
      </p:sp>
      <p:sp>
        <p:nvSpPr>
          <p:cNvPr id="25" name="TextBox 25"/>
          <p:cNvSpPr txBox="1"/>
          <p:nvPr/>
        </p:nvSpPr>
        <p:spPr>
          <a:xfrm>
            <a:off x="7314270" y="427906"/>
            <a:ext cx="3659461" cy="257810"/>
          </a:xfrm>
          <a:prstGeom prst="rect">
            <a:avLst/>
          </a:prstGeom>
        </p:spPr>
        <p:txBody>
          <a:bodyPr lIns="0" tIns="0" rIns="0" bIns="0" rtlCol="0" anchor="t">
            <a:spAutoFit/>
          </a:bodyPr>
          <a:lstStyle/>
          <a:p>
            <a:pPr algn="ctr">
              <a:lnSpc>
                <a:spcPts val="2239"/>
              </a:lnSpc>
              <a:spcBef>
                <a:spcPct val="0"/>
              </a:spcBef>
            </a:pPr>
            <a:r>
              <a:rPr lang="en-US" sz="1599" spc="291">
                <a:solidFill>
                  <a:srgbClr val="000000"/>
                </a:solidFill>
                <a:latin typeface="Nourd"/>
              </a:rPr>
              <a:t>DEVICE HARDENING</a:t>
            </a:r>
          </a:p>
        </p:txBody>
      </p:sp>
      <p:sp>
        <p:nvSpPr>
          <p:cNvPr id="26" name="TextBox 26"/>
          <p:cNvSpPr txBox="1"/>
          <p:nvPr/>
        </p:nvSpPr>
        <p:spPr>
          <a:xfrm>
            <a:off x="513159" y="427906"/>
            <a:ext cx="1711356" cy="257810"/>
          </a:xfrm>
          <a:prstGeom prst="rect">
            <a:avLst/>
          </a:prstGeom>
        </p:spPr>
        <p:txBody>
          <a:bodyPr lIns="0" tIns="0" rIns="0" bIns="0" rtlCol="0" anchor="t">
            <a:spAutoFit/>
          </a:bodyPr>
          <a:lstStyle/>
          <a:p>
            <a:pPr>
              <a:lnSpc>
                <a:spcPts val="2239"/>
              </a:lnSpc>
              <a:spcBef>
                <a:spcPct val="0"/>
              </a:spcBef>
            </a:pPr>
            <a:r>
              <a:rPr lang="en-US" sz="1599">
                <a:solidFill>
                  <a:srgbClr val="000000"/>
                </a:solidFill>
                <a:latin typeface="Nourd"/>
              </a:rPr>
              <a:t>Nayan Patel</a:t>
            </a:r>
          </a:p>
        </p:txBody>
      </p:sp>
      <p:sp>
        <p:nvSpPr>
          <p:cNvPr id="27" name="TextBox 27"/>
          <p:cNvSpPr txBox="1"/>
          <p:nvPr/>
        </p:nvSpPr>
        <p:spPr>
          <a:xfrm>
            <a:off x="16827738" y="427906"/>
            <a:ext cx="993663" cy="260841"/>
          </a:xfrm>
          <a:prstGeom prst="rect">
            <a:avLst/>
          </a:prstGeom>
        </p:spPr>
        <p:txBody>
          <a:bodyPr lIns="0" tIns="0" rIns="0" bIns="0" rtlCol="0" anchor="t">
            <a:spAutoFit/>
          </a:bodyPr>
          <a:lstStyle/>
          <a:p>
            <a:pPr algn="r">
              <a:lnSpc>
                <a:spcPts val="2239"/>
              </a:lnSpc>
              <a:spcBef>
                <a:spcPct val="0"/>
              </a:spcBef>
            </a:pPr>
            <a:r>
              <a:rPr lang="en-US" sz="1599" dirty="0">
                <a:solidFill>
                  <a:srgbClr val="000000"/>
                </a:solidFill>
                <a:latin typeface="Nourd"/>
              </a:rPr>
              <a:t>04</a:t>
            </a:r>
          </a:p>
        </p:txBody>
      </p:sp>
      <p:sp>
        <p:nvSpPr>
          <p:cNvPr id="28" name="TextBox 28"/>
          <p:cNvSpPr txBox="1"/>
          <p:nvPr/>
        </p:nvSpPr>
        <p:spPr>
          <a:xfrm>
            <a:off x="10973730" y="5716191"/>
            <a:ext cx="7980327" cy="964660"/>
          </a:xfrm>
          <a:prstGeom prst="rect">
            <a:avLst/>
          </a:prstGeom>
        </p:spPr>
        <p:txBody>
          <a:bodyPr lIns="0" tIns="0" rIns="0" bIns="0" rtlCol="0" anchor="t">
            <a:spAutoFit/>
          </a:bodyPr>
          <a:lstStyle/>
          <a:p>
            <a:pPr>
              <a:lnSpc>
                <a:spcPts val="3879"/>
              </a:lnSpc>
            </a:pPr>
            <a:r>
              <a:rPr lang="en-US" sz="2771" dirty="0">
                <a:solidFill>
                  <a:srgbClr val="4B4B4B"/>
                </a:solidFill>
                <a:latin typeface="Nourd"/>
              </a:rPr>
              <a:t>Everyone's information is stored separately</a:t>
            </a:r>
          </a:p>
          <a:p>
            <a:pPr marL="0" lvl="1" indent="0">
              <a:lnSpc>
                <a:spcPts val="3879"/>
              </a:lnSpc>
              <a:spcBef>
                <a:spcPct val="0"/>
              </a:spcBef>
            </a:pPr>
            <a:endParaRPr lang="en-US" sz="2771" dirty="0">
              <a:solidFill>
                <a:srgbClr val="4B4B4B"/>
              </a:solidFill>
              <a:latin typeface="Nourd"/>
            </a:endParaRPr>
          </a:p>
        </p:txBody>
      </p:sp>
      <p:pic>
        <p:nvPicPr>
          <p:cNvPr id="29" name="Picture 2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66068" y="7000630"/>
            <a:ext cx="262759" cy="273707"/>
          </a:xfrm>
          <a:prstGeom prst="rect">
            <a:avLst/>
          </a:prstGeom>
        </p:spPr>
      </p:pic>
      <p:sp>
        <p:nvSpPr>
          <p:cNvPr id="30" name="TextBox 30"/>
          <p:cNvSpPr txBox="1"/>
          <p:nvPr/>
        </p:nvSpPr>
        <p:spPr>
          <a:xfrm>
            <a:off x="10494643" y="6250632"/>
            <a:ext cx="5418826" cy="549974"/>
          </a:xfrm>
          <a:prstGeom prst="rect">
            <a:avLst/>
          </a:prstGeom>
        </p:spPr>
        <p:txBody>
          <a:bodyPr lIns="0" tIns="0" rIns="0" bIns="0" rtlCol="0" anchor="t">
            <a:spAutoFit/>
          </a:bodyPr>
          <a:lstStyle/>
          <a:p>
            <a:pPr marL="0" lvl="1" indent="0">
              <a:lnSpc>
                <a:spcPts val="4439"/>
              </a:lnSpc>
              <a:spcBef>
                <a:spcPct val="0"/>
              </a:spcBef>
            </a:pPr>
            <a:r>
              <a:rPr lang="en-US" sz="3171">
                <a:solidFill>
                  <a:srgbClr val="000000"/>
                </a:solidFill>
                <a:latin typeface="Nourd"/>
              </a:rPr>
              <a:t>Simple for users</a:t>
            </a:r>
          </a:p>
        </p:txBody>
      </p:sp>
      <p:sp>
        <p:nvSpPr>
          <p:cNvPr id="31" name="TextBox 31"/>
          <p:cNvSpPr txBox="1"/>
          <p:nvPr/>
        </p:nvSpPr>
        <p:spPr>
          <a:xfrm>
            <a:off x="10973730" y="6838684"/>
            <a:ext cx="7980327" cy="475710"/>
          </a:xfrm>
          <a:prstGeom prst="rect">
            <a:avLst/>
          </a:prstGeom>
        </p:spPr>
        <p:txBody>
          <a:bodyPr lIns="0" tIns="0" rIns="0" bIns="0" rtlCol="0" anchor="t">
            <a:spAutoFit/>
          </a:bodyPr>
          <a:lstStyle/>
          <a:p>
            <a:pPr marL="0" lvl="1" indent="0">
              <a:lnSpc>
                <a:spcPts val="3879"/>
              </a:lnSpc>
              <a:spcBef>
                <a:spcPct val="0"/>
              </a:spcBef>
            </a:pPr>
            <a:r>
              <a:rPr lang="en-US" sz="2771">
                <a:solidFill>
                  <a:srgbClr val="4B4B4B"/>
                </a:solidFill>
                <a:latin typeface="Nourd"/>
              </a:rPr>
              <a:t>Access wherever they are</a:t>
            </a:r>
          </a:p>
        </p:txBody>
      </p:sp>
      <p:grpSp>
        <p:nvGrpSpPr>
          <p:cNvPr id="32" name="Group 32"/>
          <p:cNvGrpSpPr/>
          <p:nvPr/>
        </p:nvGrpSpPr>
        <p:grpSpPr>
          <a:xfrm>
            <a:off x="9535396" y="7476521"/>
            <a:ext cx="534611" cy="534611"/>
            <a:chOff x="0" y="0"/>
            <a:chExt cx="712815" cy="712815"/>
          </a:xfrm>
        </p:grpSpPr>
        <p:grpSp>
          <p:nvGrpSpPr>
            <p:cNvPr id="33" name="Group 33"/>
            <p:cNvGrpSpPr/>
            <p:nvPr/>
          </p:nvGrpSpPr>
          <p:grpSpPr>
            <a:xfrm>
              <a:off x="0" y="0"/>
              <a:ext cx="712815" cy="712815"/>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35" name="TextBox 35"/>
            <p:cNvSpPr txBox="1"/>
            <p:nvPr/>
          </p:nvSpPr>
          <p:spPr>
            <a:xfrm>
              <a:off x="200112" y="29138"/>
              <a:ext cx="282567" cy="597389"/>
            </a:xfrm>
            <a:prstGeom prst="rect">
              <a:avLst/>
            </a:prstGeom>
          </p:spPr>
          <p:txBody>
            <a:bodyPr lIns="0" tIns="0" rIns="0" bIns="0" rtlCol="0" anchor="t">
              <a:spAutoFit/>
            </a:bodyPr>
            <a:lstStyle/>
            <a:p>
              <a:pPr algn="ctr">
                <a:lnSpc>
                  <a:spcPts val="3722"/>
                </a:lnSpc>
              </a:pPr>
              <a:r>
                <a:rPr lang="en-US" sz="2658">
                  <a:solidFill>
                    <a:srgbClr val="FFFFFF"/>
                  </a:solidFill>
                  <a:latin typeface="Nourd"/>
                </a:rPr>
                <a:t>3</a:t>
              </a:r>
            </a:p>
          </p:txBody>
        </p:sp>
      </p:grpSp>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66068" y="8211158"/>
            <a:ext cx="262759" cy="273707"/>
          </a:xfrm>
          <a:prstGeom prst="rect">
            <a:avLst/>
          </a:prstGeom>
        </p:spPr>
      </p:pic>
      <p:sp>
        <p:nvSpPr>
          <p:cNvPr id="37" name="TextBox 37"/>
          <p:cNvSpPr txBox="1"/>
          <p:nvPr/>
        </p:nvSpPr>
        <p:spPr>
          <a:xfrm>
            <a:off x="10494643" y="7461159"/>
            <a:ext cx="5418826" cy="549974"/>
          </a:xfrm>
          <a:prstGeom prst="rect">
            <a:avLst/>
          </a:prstGeom>
        </p:spPr>
        <p:txBody>
          <a:bodyPr lIns="0" tIns="0" rIns="0" bIns="0" rtlCol="0" anchor="t">
            <a:spAutoFit/>
          </a:bodyPr>
          <a:lstStyle/>
          <a:p>
            <a:pPr marL="0" lvl="1" indent="0">
              <a:lnSpc>
                <a:spcPts val="4439"/>
              </a:lnSpc>
              <a:spcBef>
                <a:spcPct val="0"/>
              </a:spcBef>
            </a:pPr>
            <a:r>
              <a:rPr lang="en-US" sz="3171">
                <a:solidFill>
                  <a:srgbClr val="000000"/>
                </a:solidFill>
                <a:latin typeface="Nourd"/>
              </a:rPr>
              <a:t>Only see what you need</a:t>
            </a:r>
          </a:p>
        </p:txBody>
      </p:sp>
      <p:sp>
        <p:nvSpPr>
          <p:cNvPr id="38" name="TextBox 38"/>
          <p:cNvSpPr txBox="1"/>
          <p:nvPr/>
        </p:nvSpPr>
        <p:spPr>
          <a:xfrm>
            <a:off x="10973730" y="8049212"/>
            <a:ext cx="7980327" cy="475710"/>
          </a:xfrm>
          <a:prstGeom prst="rect">
            <a:avLst/>
          </a:prstGeom>
        </p:spPr>
        <p:txBody>
          <a:bodyPr lIns="0" tIns="0" rIns="0" bIns="0" rtlCol="0" anchor="t">
            <a:spAutoFit/>
          </a:bodyPr>
          <a:lstStyle/>
          <a:p>
            <a:pPr marL="0" lvl="1" indent="0">
              <a:lnSpc>
                <a:spcPts val="3879"/>
              </a:lnSpc>
              <a:spcBef>
                <a:spcPct val="0"/>
              </a:spcBef>
            </a:pPr>
            <a:r>
              <a:rPr lang="en-US" sz="2771">
                <a:solidFill>
                  <a:srgbClr val="4B4B4B"/>
                </a:solidFill>
                <a:latin typeface="Nourd"/>
              </a:rPr>
              <a:t>Locked down</a:t>
            </a:r>
          </a:p>
        </p:txBody>
      </p:sp>
      <p:grpSp>
        <p:nvGrpSpPr>
          <p:cNvPr id="39" name="Group 39"/>
          <p:cNvGrpSpPr/>
          <p:nvPr/>
        </p:nvGrpSpPr>
        <p:grpSpPr>
          <a:xfrm>
            <a:off x="9535396" y="8684090"/>
            <a:ext cx="534611" cy="534611"/>
            <a:chOff x="0" y="0"/>
            <a:chExt cx="712815" cy="712815"/>
          </a:xfrm>
        </p:grpSpPr>
        <p:grpSp>
          <p:nvGrpSpPr>
            <p:cNvPr id="40" name="Group 40"/>
            <p:cNvGrpSpPr/>
            <p:nvPr/>
          </p:nvGrpSpPr>
          <p:grpSpPr>
            <a:xfrm>
              <a:off x="0" y="0"/>
              <a:ext cx="712815" cy="712815"/>
              <a:chOff x="0" y="0"/>
              <a:chExt cx="6350000" cy="6350000"/>
            </a:xfrm>
          </p:grpSpPr>
          <p:sp>
            <p:nvSpPr>
              <p:cNvPr id="41" name="Freeform 4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42" name="TextBox 42"/>
            <p:cNvSpPr txBox="1"/>
            <p:nvPr/>
          </p:nvSpPr>
          <p:spPr>
            <a:xfrm>
              <a:off x="200112" y="29138"/>
              <a:ext cx="282567" cy="597389"/>
            </a:xfrm>
            <a:prstGeom prst="rect">
              <a:avLst/>
            </a:prstGeom>
          </p:spPr>
          <p:txBody>
            <a:bodyPr lIns="0" tIns="0" rIns="0" bIns="0" rtlCol="0" anchor="t">
              <a:spAutoFit/>
            </a:bodyPr>
            <a:lstStyle/>
            <a:p>
              <a:pPr algn="ctr">
                <a:lnSpc>
                  <a:spcPts val="3722"/>
                </a:lnSpc>
              </a:pPr>
              <a:r>
                <a:rPr lang="en-US" sz="2658">
                  <a:solidFill>
                    <a:srgbClr val="FFFFFF"/>
                  </a:solidFill>
                  <a:latin typeface="Nourd"/>
                </a:rPr>
                <a:t>4</a:t>
              </a:r>
            </a:p>
          </p:txBody>
        </p:sp>
      </p:grpSp>
      <p:pic>
        <p:nvPicPr>
          <p:cNvPr id="43" name="Picture 4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66068" y="9418727"/>
            <a:ext cx="262759" cy="273707"/>
          </a:xfrm>
          <a:prstGeom prst="rect">
            <a:avLst/>
          </a:prstGeom>
        </p:spPr>
      </p:pic>
      <p:sp>
        <p:nvSpPr>
          <p:cNvPr id="44" name="TextBox 44"/>
          <p:cNvSpPr txBox="1"/>
          <p:nvPr/>
        </p:nvSpPr>
        <p:spPr>
          <a:xfrm>
            <a:off x="10494643" y="8668728"/>
            <a:ext cx="5418826" cy="549974"/>
          </a:xfrm>
          <a:prstGeom prst="rect">
            <a:avLst/>
          </a:prstGeom>
        </p:spPr>
        <p:txBody>
          <a:bodyPr lIns="0" tIns="0" rIns="0" bIns="0" rtlCol="0" anchor="t">
            <a:spAutoFit/>
          </a:bodyPr>
          <a:lstStyle/>
          <a:p>
            <a:pPr marL="0" lvl="1" indent="0">
              <a:lnSpc>
                <a:spcPts val="4439"/>
              </a:lnSpc>
              <a:spcBef>
                <a:spcPct val="0"/>
              </a:spcBef>
            </a:pPr>
            <a:r>
              <a:rPr lang="en-US" sz="3171">
                <a:solidFill>
                  <a:srgbClr val="000000"/>
                </a:solidFill>
                <a:latin typeface="Nourd"/>
              </a:rPr>
              <a:t>Reduce costs</a:t>
            </a:r>
          </a:p>
        </p:txBody>
      </p:sp>
      <p:sp>
        <p:nvSpPr>
          <p:cNvPr id="45" name="TextBox 45"/>
          <p:cNvSpPr txBox="1"/>
          <p:nvPr/>
        </p:nvSpPr>
        <p:spPr>
          <a:xfrm>
            <a:off x="10973730" y="9256781"/>
            <a:ext cx="7980327" cy="475710"/>
          </a:xfrm>
          <a:prstGeom prst="rect">
            <a:avLst/>
          </a:prstGeom>
        </p:spPr>
        <p:txBody>
          <a:bodyPr lIns="0" tIns="0" rIns="0" bIns="0" rtlCol="0" anchor="t">
            <a:spAutoFit/>
          </a:bodyPr>
          <a:lstStyle/>
          <a:p>
            <a:pPr marL="0" lvl="1" indent="0">
              <a:lnSpc>
                <a:spcPts val="3879"/>
              </a:lnSpc>
              <a:spcBef>
                <a:spcPct val="0"/>
              </a:spcBef>
            </a:pPr>
            <a:r>
              <a:rPr lang="en-US" sz="2771">
                <a:solidFill>
                  <a:srgbClr val="4B4B4B"/>
                </a:solidFill>
                <a:latin typeface="Nourd"/>
              </a:rPr>
              <a:t>Less password reset calls</a:t>
            </a:r>
          </a:p>
        </p:txBody>
      </p:sp>
      <p:sp>
        <p:nvSpPr>
          <p:cNvPr id="46" name="TextBox 28">
            <a:extLst>
              <a:ext uri="{FF2B5EF4-FFF2-40B4-BE49-F238E27FC236}">
                <a16:creationId xmlns:a16="http://schemas.microsoft.com/office/drawing/2014/main" id="{2B1C730F-419C-491D-B78C-836E8D16172F}"/>
              </a:ext>
            </a:extLst>
          </p:cNvPr>
          <p:cNvSpPr txBox="1"/>
          <p:nvPr/>
        </p:nvSpPr>
        <p:spPr>
          <a:xfrm>
            <a:off x="9906000" y="4173442"/>
            <a:ext cx="3525038" cy="436658"/>
          </a:xfrm>
          <a:prstGeom prst="rect">
            <a:avLst/>
          </a:prstGeom>
        </p:spPr>
        <p:txBody>
          <a:bodyPr wrap="square" lIns="0" tIns="0" rIns="0" bIns="0" rtlCol="0" anchor="t">
            <a:spAutoFit/>
          </a:bodyPr>
          <a:lstStyle/>
          <a:p>
            <a:pPr>
              <a:lnSpc>
                <a:spcPts val="3879"/>
              </a:lnSpc>
            </a:pPr>
            <a:r>
              <a:rPr lang="en-US" dirty="0">
                <a:solidFill>
                  <a:srgbClr val="4B4B4B"/>
                </a:solidFill>
                <a:latin typeface="Nourd"/>
              </a:rPr>
              <a:t>Identity and Access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additive="base">
                                        <p:cTn id="95" dur="500" fill="hold"/>
                                        <p:tgtEl>
                                          <p:spTgt spid="39"/>
                                        </p:tgtEl>
                                        <p:attrNameLst>
                                          <p:attrName>ppt_x</p:attrName>
                                        </p:attrNameLst>
                                      </p:cBhvr>
                                      <p:tavLst>
                                        <p:tav tm="0">
                                          <p:val>
                                            <p:strVal val="#ppt_x"/>
                                          </p:val>
                                        </p:tav>
                                        <p:tav tm="100000">
                                          <p:val>
                                            <p:strVal val="#ppt_x"/>
                                          </p:val>
                                        </p:tav>
                                      </p:tavLst>
                                    </p:anim>
                                    <p:anim calcmode="lin" valueType="num">
                                      <p:cBhvr additive="base">
                                        <p:cTn id="96" dur="500" fill="hold"/>
                                        <p:tgtEl>
                                          <p:spTgt spid="3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500" fill="hold"/>
                                        <p:tgtEl>
                                          <p:spTgt spid="45"/>
                                        </p:tgtEl>
                                        <p:attrNameLst>
                                          <p:attrName>ppt_x</p:attrName>
                                        </p:attrNameLst>
                                      </p:cBhvr>
                                      <p:tavLst>
                                        <p:tav tm="0">
                                          <p:val>
                                            <p:strVal val="#ppt_x"/>
                                          </p:val>
                                        </p:tav>
                                        <p:tav tm="100000">
                                          <p:val>
                                            <p:strVal val="#ppt_x"/>
                                          </p:val>
                                        </p:tav>
                                      </p:tavLst>
                                    </p:anim>
                                    <p:anim calcmode="lin" valueType="num">
                                      <p:cBhvr additive="base">
                                        <p:cTn id="108" dur="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fill="hold"/>
                                        <p:tgtEl>
                                          <p:spTgt spid="46"/>
                                        </p:tgtEl>
                                        <p:attrNameLst>
                                          <p:attrName>ppt_x</p:attrName>
                                        </p:attrNameLst>
                                      </p:cBhvr>
                                      <p:tavLst>
                                        <p:tav tm="0">
                                          <p:val>
                                            <p:strVal val="#ppt_x"/>
                                          </p:val>
                                        </p:tav>
                                        <p:tav tm="100000">
                                          <p:val>
                                            <p:strVal val="#ppt_x"/>
                                          </p:val>
                                        </p:tav>
                                      </p:tavLst>
                                    </p:anim>
                                    <p:anim calcmode="lin" valueType="num">
                                      <p:cBhvr additive="base">
                                        <p:cTn id="1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5" grpId="0"/>
      <p:bldP spid="26" grpId="0"/>
      <p:bldP spid="27" grpId="0"/>
      <p:bldP spid="28" grpId="0"/>
      <p:bldP spid="30" grpId="0"/>
      <p:bldP spid="31" grpId="0"/>
      <p:bldP spid="37" grpId="0"/>
      <p:bldP spid="38"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extBox 2"/>
          <p:cNvSpPr txBox="1"/>
          <p:nvPr/>
        </p:nvSpPr>
        <p:spPr>
          <a:xfrm>
            <a:off x="5633207" y="990600"/>
            <a:ext cx="6750941" cy="1790700"/>
          </a:xfrm>
          <a:prstGeom prst="rect">
            <a:avLst/>
          </a:prstGeom>
        </p:spPr>
        <p:txBody>
          <a:bodyPr lIns="0" tIns="0" rIns="0" bIns="0" rtlCol="0" anchor="t">
            <a:spAutoFit/>
          </a:bodyPr>
          <a:lstStyle/>
          <a:p>
            <a:pPr>
              <a:lnSpc>
                <a:spcPts val="12599"/>
              </a:lnSpc>
            </a:pPr>
            <a:r>
              <a:rPr lang="en-US" sz="9000">
                <a:solidFill>
                  <a:srgbClr val="000000"/>
                </a:solidFill>
                <a:latin typeface="TAN Tangkiwood"/>
              </a:rPr>
              <a:t>Group Policies</a:t>
            </a:r>
          </a:p>
        </p:txBody>
      </p:sp>
      <p:sp>
        <p:nvSpPr>
          <p:cNvPr id="12" name="TextBox 12"/>
          <p:cNvSpPr txBox="1"/>
          <p:nvPr/>
        </p:nvSpPr>
        <p:spPr>
          <a:xfrm>
            <a:off x="7314270" y="411961"/>
            <a:ext cx="3659461" cy="257810"/>
          </a:xfrm>
          <a:prstGeom prst="rect">
            <a:avLst/>
          </a:prstGeom>
        </p:spPr>
        <p:txBody>
          <a:bodyPr lIns="0" tIns="0" rIns="0" bIns="0" rtlCol="0" anchor="t">
            <a:spAutoFit/>
          </a:bodyPr>
          <a:lstStyle/>
          <a:p>
            <a:pPr algn="ctr">
              <a:lnSpc>
                <a:spcPts val="2239"/>
              </a:lnSpc>
              <a:spcBef>
                <a:spcPct val="0"/>
              </a:spcBef>
            </a:pPr>
            <a:r>
              <a:rPr lang="en-US" sz="1599" spc="291">
                <a:solidFill>
                  <a:srgbClr val="000000"/>
                </a:solidFill>
                <a:latin typeface="Nourd"/>
              </a:rPr>
              <a:t>DEVICE HARDENING</a:t>
            </a:r>
          </a:p>
        </p:txBody>
      </p:sp>
      <p:sp>
        <p:nvSpPr>
          <p:cNvPr id="13" name="TextBox 13"/>
          <p:cNvSpPr txBox="1"/>
          <p:nvPr/>
        </p:nvSpPr>
        <p:spPr>
          <a:xfrm>
            <a:off x="513159" y="411961"/>
            <a:ext cx="1711356" cy="257810"/>
          </a:xfrm>
          <a:prstGeom prst="rect">
            <a:avLst/>
          </a:prstGeom>
        </p:spPr>
        <p:txBody>
          <a:bodyPr lIns="0" tIns="0" rIns="0" bIns="0" rtlCol="0" anchor="t">
            <a:spAutoFit/>
          </a:bodyPr>
          <a:lstStyle/>
          <a:p>
            <a:pPr>
              <a:lnSpc>
                <a:spcPts val="2239"/>
              </a:lnSpc>
              <a:spcBef>
                <a:spcPct val="0"/>
              </a:spcBef>
            </a:pPr>
            <a:r>
              <a:rPr lang="en-US" sz="1599">
                <a:solidFill>
                  <a:srgbClr val="000000"/>
                </a:solidFill>
                <a:latin typeface="Nourd"/>
              </a:rPr>
              <a:t>Nayan Patel</a:t>
            </a:r>
          </a:p>
        </p:txBody>
      </p:sp>
      <p:sp>
        <p:nvSpPr>
          <p:cNvPr id="14" name="TextBox 14"/>
          <p:cNvSpPr txBox="1"/>
          <p:nvPr/>
        </p:nvSpPr>
        <p:spPr>
          <a:xfrm>
            <a:off x="16827738" y="411961"/>
            <a:ext cx="993663" cy="260841"/>
          </a:xfrm>
          <a:prstGeom prst="rect">
            <a:avLst/>
          </a:prstGeom>
        </p:spPr>
        <p:txBody>
          <a:bodyPr lIns="0" tIns="0" rIns="0" bIns="0" rtlCol="0" anchor="t">
            <a:spAutoFit/>
          </a:bodyPr>
          <a:lstStyle/>
          <a:p>
            <a:pPr algn="r">
              <a:lnSpc>
                <a:spcPts val="2239"/>
              </a:lnSpc>
              <a:spcBef>
                <a:spcPct val="0"/>
              </a:spcBef>
            </a:pPr>
            <a:r>
              <a:rPr lang="en-US" sz="1599" dirty="0">
                <a:solidFill>
                  <a:srgbClr val="000000"/>
                </a:solidFill>
                <a:latin typeface="Nourd"/>
              </a:rPr>
              <a:t>05</a:t>
            </a:r>
          </a:p>
        </p:txBody>
      </p:sp>
      <p:grpSp>
        <p:nvGrpSpPr>
          <p:cNvPr id="18" name="Group 17">
            <a:extLst>
              <a:ext uri="{FF2B5EF4-FFF2-40B4-BE49-F238E27FC236}">
                <a16:creationId xmlns:a16="http://schemas.microsoft.com/office/drawing/2014/main" id="{6EBC5EA1-8812-4BEB-A1C1-BCD11FB3183C}"/>
              </a:ext>
            </a:extLst>
          </p:cNvPr>
          <p:cNvGrpSpPr/>
          <p:nvPr/>
        </p:nvGrpSpPr>
        <p:grpSpPr>
          <a:xfrm>
            <a:off x="3288938" y="2960360"/>
            <a:ext cx="11710124" cy="6340802"/>
            <a:chOff x="3962400" y="3087841"/>
            <a:chExt cx="11710124" cy="6340802"/>
          </a:xfrm>
        </p:grpSpPr>
        <p:sp>
          <p:nvSpPr>
            <p:cNvPr id="3" name="TextBox 3"/>
            <p:cNvSpPr txBox="1"/>
            <p:nvPr/>
          </p:nvSpPr>
          <p:spPr>
            <a:xfrm>
              <a:off x="3962400" y="7323618"/>
              <a:ext cx="5884995" cy="2105025"/>
            </a:xfrm>
            <a:prstGeom prst="rect">
              <a:avLst/>
            </a:prstGeom>
          </p:spPr>
          <p:txBody>
            <a:bodyPr lIns="0" tIns="0" rIns="0" bIns="0" rtlCol="0" anchor="t">
              <a:spAutoFit/>
            </a:bodyPr>
            <a:lstStyle/>
            <a:p>
              <a:pPr marL="647700" lvl="1" indent="-323850">
                <a:lnSpc>
                  <a:spcPts val="4199"/>
                </a:lnSpc>
                <a:buFont typeface="Arial"/>
                <a:buChar char="•"/>
              </a:pPr>
              <a:r>
                <a:rPr lang="en-US" sz="3000" dirty="0">
                  <a:solidFill>
                    <a:srgbClr val="000000"/>
                  </a:solidFill>
                  <a:latin typeface="Nourd" panose="020B0604020202020204" charset="0"/>
                </a:rPr>
                <a:t>Efficient management</a:t>
              </a:r>
            </a:p>
            <a:p>
              <a:pPr marL="647700" lvl="1" indent="-323850">
                <a:lnSpc>
                  <a:spcPts val="4199"/>
                </a:lnSpc>
                <a:buFont typeface="Arial"/>
                <a:buChar char="•"/>
              </a:pPr>
              <a:r>
                <a:rPr lang="en-US" sz="3000" dirty="0">
                  <a:solidFill>
                    <a:srgbClr val="000000"/>
                  </a:solidFill>
                  <a:latin typeface="Nourd" panose="020B0604020202020204" charset="0"/>
                </a:rPr>
                <a:t>Ease of administration</a:t>
              </a:r>
            </a:p>
            <a:p>
              <a:pPr marL="647700" lvl="1" indent="-323850">
                <a:lnSpc>
                  <a:spcPts val="4199"/>
                </a:lnSpc>
                <a:buFont typeface="Arial"/>
                <a:buChar char="•"/>
              </a:pPr>
              <a:r>
                <a:rPr lang="en-US" sz="3000" dirty="0">
                  <a:solidFill>
                    <a:srgbClr val="000000"/>
                  </a:solidFill>
                  <a:latin typeface="Nourd" panose="020B0604020202020204" charset="0"/>
                </a:rPr>
                <a:t>Password policy enforcement</a:t>
              </a:r>
            </a:p>
            <a:p>
              <a:pPr>
                <a:lnSpc>
                  <a:spcPts val="4199"/>
                </a:lnSpc>
              </a:pPr>
              <a:endParaRPr lang="en-US" sz="3000" dirty="0">
                <a:solidFill>
                  <a:srgbClr val="000000"/>
                </a:solidFill>
                <a:latin typeface="Nourd" panose="020B0604020202020204" charset="0"/>
              </a:endParaRPr>
            </a:p>
          </p:txBody>
        </p:sp>
        <p:grpSp>
          <p:nvGrpSpPr>
            <p:cNvPr id="4" name="Group 4"/>
            <p:cNvGrpSpPr/>
            <p:nvPr/>
          </p:nvGrpSpPr>
          <p:grpSpPr>
            <a:xfrm>
              <a:off x="3962400" y="3087841"/>
              <a:ext cx="3279128" cy="3279128"/>
              <a:chOff x="0" y="0"/>
              <a:chExt cx="4372170" cy="4372170"/>
            </a:xfrm>
          </p:grpSpPr>
          <p:grpSp>
            <p:nvGrpSpPr>
              <p:cNvPr id="5" name="Group 5"/>
              <p:cNvGrpSpPr/>
              <p:nvPr/>
            </p:nvGrpSpPr>
            <p:grpSpPr>
              <a:xfrm>
                <a:off x="0" y="0"/>
                <a:ext cx="4372170" cy="437217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7" name="Picture 7"/>
              <p:cNvPicPr>
                <a:picLocks noChangeAspect="1"/>
              </p:cNvPicPr>
              <p:nvPr/>
            </p:nvPicPr>
            <p:blipFill>
              <a:blip r:embed="rId3"/>
              <a:srcRect/>
              <a:stretch>
                <a:fillRect/>
              </a:stretch>
            </p:blipFill>
            <p:spPr>
              <a:xfrm>
                <a:off x="975418" y="832439"/>
                <a:ext cx="2421335" cy="2707292"/>
              </a:xfrm>
              <a:prstGeom prst="rect">
                <a:avLst/>
              </a:prstGeom>
              <a:effectLst>
                <a:outerShdw blurRad="50800" dist="38100" dir="5400000" algn="t" rotWithShape="0">
                  <a:prstClr val="black">
                    <a:alpha val="40000"/>
                  </a:prstClr>
                </a:outerShdw>
              </a:effectLst>
            </p:spPr>
          </p:pic>
        </p:grpSp>
        <p:grpSp>
          <p:nvGrpSpPr>
            <p:cNvPr id="8" name="Group 8"/>
            <p:cNvGrpSpPr/>
            <p:nvPr/>
          </p:nvGrpSpPr>
          <p:grpSpPr>
            <a:xfrm>
              <a:off x="10969961" y="3087841"/>
              <a:ext cx="3279128" cy="3279128"/>
              <a:chOff x="0" y="0"/>
              <a:chExt cx="4372170" cy="4372170"/>
            </a:xfrm>
          </p:grpSpPr>
          <p:grpSp>
            <p:nvGrpSpPr>
              <p:cNvPr id="9" name="Group 9"/>
              <p:cNvGrpSpPr/>
              <p:nvPr/>
            </p:nvGrpSpPr>
            <p:grpSpPr>
              <a:xfrm>
                <a:off x="0" y="0"/>
                <a:ext cx="4372170" cy="437217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1" name="Picture 11"/>
              <p:cNvPicPr>
                <a:picLocks noChangeAspect="1"/>
              </p:cNvPicPr>
              <p:nvPr/>
            </p:nvPicPr>
            <p:blipFill>
              <a:blip r:embed="rId4"/>
              <a:srcRect t="593" b="593"/>
              <a:stretch>
                <a:fillRect/>
              </a:stretch>
            </p:blipFill>
            <p:spPr>
              <a:xfrm>
                <a:off x="975418" y="832439"/>
                <a:ext cx="2421335" cy="2707292"/>
              </a:xfrm>
              <a:prstGeom prst="rect">
                <a:avLst/>
              </a:prstGeom>
              <a:effectLst>
                <a:outerShdw blurRad="63500" sx="102000" sy="102000" algn="ctr" rotWithShape="0">
                  <a:prstClr val="black">
                    <a:alpha val="40000"/>
                  </a:prstClr>
                </a:outerShdw>
              </a:effectLst>
            </p:spPr>
          </p:pic>
        </p:grpSp>
        <p:sp>
          <p:nvSpPr>
            <p:cNvPr id="15" name="TextBox 15"/>
            <p:cNvSpPr txBox="1"/>
            <p:nvPr/>
          </p:nvSpPr>
          <p:spPr>
            <a:xfrm>
              <a:off x="4494704" y="6239676"/>
              <a:ext cx="2513895" cy="1131568"/>
            </a:xfrm>
            <a:prstGeom prst="rect">
              <a:avLst/>
            </a:prstGeom>
          </p:spPr>
          <p:txBody>
            <a:bodyPr lIns="0" tIns="0" rIns="0" bIns="0" rtlCol="0" anchor="t">
              <a:spAutoFit/>
            </a:bodyPr>
            <a:lstStyle/>
            <a:p>
              <a:pPr>
                <a:lnSpc>
                  <a:spcPts val="7980"/>
                </a:lnSpc>
              </a:pPr>
              <a:r>
                <a:rPr lang="en-US" sz="5700">
                  <a:solidFill>
                    <a:srgbClr val="000000"/>
                  </a:solidFill>
                  <a:latin typeface="TAN Tangkiwood"/>
                </a:rPr>
                <a:t>Benefits</a:t>
              </a:r>
            </a:p>
          </p:txBody>
        </p:sp>
        <p:sp>
          <p:nvSpPr>
            <p:cNvPr id="16" name="TextBox 16"/>
            <p:cNvSpPr txBox="1"/>
            <p:nvPr/>
          </p:nvSpPr>
          <p:spPr>
            <a:xfrm>
              <a:off x="11070078" y="6239676"/>
              <a:ext cx="3302183" cy="1131568"/>
            </a:xfrm>
            <a:prstGeom prst="rect">
              <a:avLst/>
            </a:prstGeom>
          </p:spPr>
          <p:txBody>
            <a:bodyPr lIns="0" tIns="0" rIns="0" bIns="0" rtlCol="0" anchor="t">
              <a:spAutoFit/>
            </a:bodyPr>
            <a:lstStyle/>
            <a:p>
              <a:pPr algn="ctr">
                <a:lnSpc>
                  <a:spcPts val="7980"/>
                </a:lnSpc>
              </a:pPr>
              <a:r>
                <a:rPr lang="en-US" sz="5700">
                  <a:solidFill>
                    <a:srgbClr val="000000"/>
                  </a:solidFill>
                  <a:latin typeface="TAN Tangkiwood"/>
                </a:rPr>
                <a:t>Limitations</a:t>
              </a:r>
            </a:p>
          </p:txBody>
        </p:sp>
        <p:sp>
          <p:nvSpPr>
            <p:cNvPr id="17" name="TextBox 17"/>
            <p:cNvSpPr txBox="1"/>
            <p:nvPr/>
          </p:nvSpPr>
          <p:spPr>
            <a:xfrm>
              <a:off x="10969961" y="7323618"/>
              <a:ext cx="4702563" cy="1571625"/>
            </a:xfrm>
            <a:prstGeom prst="rect">
              <a:avLst/>
            </a:prstGeom>
          </p:spPr>
          <p:txBody>
            <a:bodyPr lIns="0" tIns="0" rIns="0" bIns="0" rtlCol="0" anchor="t">
              <a:spAutoFit/>
            </a:bodyPr>
            <a:lstStyle/>
            <a:p>
              <a:pPr marL="647700" lvl="1" indent="-323850">
                <a:lnSpc>
                  <a:spcPts val="4199"/>
                </a:lnSpc>
                <a:buFont typeface="Arial"/>
                <a:buChar char="•"/>
              </a:pPr>
              <a:r>
                <a:rPr lang="en-US" sz="3000" dirty="0">
                  <a:solidFill>
                    <a:srgbClr val="000000"/>
                  </a:solidFill>
                  <a:latin typeface="Nourd" panose="020B0604020202020204" charset="0"/>
                </a:rPr>
                <a:t>Run sequentially</a:t>
              </a:r>
            </a:p>
            <a:p>
              <a:pPr marL="647700" lvl="1" indent="-323850">
                <a:lnSpc>
                  <a:spcPts val="4199"/>
                </a:lnSpc>
                <a:buFont typeface="Arial"/>
                <a:buChar char="•"/>
              </a:pPr>
              <a:r>
                <a:rPr lang="en-US" sz="3000" dirty="0">
                  <a:solidFill>
                    <a:srgbClr val="000000"/>
                  </a:solidFill>
                  <a:latin typeface="Nourd" panose="020B0604020202020204" charset="0"/>
                </a:rPr>
                <a:t>Limited triggers</a:t>
              </a:r>
            </a:p>
            <a:p>
              <a:pPr>
                <a:lnSpc>
                  <a:spcPts val="4199"/>
                </a:lnSpc>
              </a:pPr>
              <a:endParaRPr lang="en-US" sz="3000" dirty="0">
                <a:solidFill>
                  <a:srgbClr val="000000"/>
                </a:solidFill>
                <a:latin typeface="Nourd" panose="020B060402020202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93747" y="2873802"/>
            <a:ext cx="5109436" cy="5109436"/>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079FF"/>
            </a:solidFill>
          </p:spPr>
        </p:sp>
      </p:grpSp>
      <p:pic>
        <p:nvPicPr>
          <p:cNvPr id="4" name="Picture 4"/>
          <p:cNvPicPr>
            <a:picLocks noChangeAspect="1"/>
          </p:cNvPicPr>
          <p:nvPr/>
        </p:nvPicPr>
        <p:blipFill>
          <a:blip r:embed="rId3"/>
          <a:srcRect/>
          <a:stretch>
            <a:fillRect/>
          </a:stretch>
        </p:blipFill>
        <p:spPr>
          <a:xfrm>
            <a:off x="5471910" y="6974585"/>
            <a:ext cx="1469449" cy="1497527"/>
          </a:xfrm>
          <a:prstGeom prst="rect">
            <a:avLst/>
          </a:prstGeom>
        </p:spPr>
      </p:pic>
      <p:grpSp>
        <p:nvGrpSpPr>
          <p:cNvPr id="5" name="Group 5"/>
          <p:cNvGrpSpPr/>
          <p:nvPr/>
        </p:nvGrpSpPr>
        <p:grpSpPr>
          <a:xfrm>
            <a:off x="2180918" y="5428520"/>
            <a:ext cx="625658" cy="62565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EBEB"/>
            </a:solidFill>
          </p:spPr>
        </p:sp>
      </p:grpSp>
      <p:grpSp>
        <p:nvGrpSpPr>
          <p:cNvPr id="7" name="Group 7"/>
          <p:cNvGrpSpPr/>
          <p:nvPr/>
        </p:nvGrpSpPr>
        <p:grpSpPr>
          <a:xfrm>
            <a:off x="7603182" y="3659862"/>
            <a:ext cx="334616" cy="33461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EBEB"/>
            </a:solidFill>
          </p:spPr>
        </p:sp>
      </p:grpSp>
      <p:grpSp>
        <p:nvGrpSpPr>
          <p:cNvPr id="9" name="Group 9"/>
          <p:cNvGrpSpPr/>
          <p:nvPr/>
        </p:nvGrpSpPr>
        <p:grpSpPr>
          <a:xfrm>
            <a:off x="1846302" y="2272286"/>
            <a:ext cx="334616" cy="33461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E3A"/>
            </a:solidFill>
          </p:spPr>
        </p:sp>
      </p:grpSp>
      <p:pic>
        <p:nvPicPr>
          <p:cNvPr id="11" name="Picture 11"/>
          <p:cNvPicPr>
            <a:picLocks noChangeAspect="1"/>
          </p:cNvPicPr>
          <p:nvPr/>
        </p:nvPicPr>
        <p:blipFill>
          <a:blip r:embed="rId4"/>
          <a:srcRect/>
          <a:stretch>
            <a:fillRect/>
          </a:stretch>
        </p:blipFill>
        <p:spPr>
          <a:xfrm rot="20460000">
            <a:off x="3437827" y="1735046"/>
            <a:ext cx="2842297" cy="5064227"/>
          </a:xfrm>
          <a:prstGeom prst="rect">
            <a:avLst/>
          </a:prstGeom>
        </p:spPr>
      </p:pic>
      <p:grpSp>
        <p:nvGrpSpPr>
          <p:cNvPr id="12" name="Group 12"/>
          <p:cNvGrpSpPr/>
          <p:nvPr/>
        </p:nvGrpSpPr>
        <p:grpSpPr>
          <a:xfrm>
            <a:off x="9737392" y="2004434"/>
            <a:ext cx="7196238" cy="6161185"/>
            <a:chOff x="0" y="85725"/>
            <a:chExt cx="9594985" cy="8214912"/>
          </a:xfrm>
        </p:grpSpPr>
        <p:sp>
          <p:nvSpPr>
            <p:cNvPr id="13" name="TextBox 13"/>
            <p:cNvSpPr txBox="1"/>
            <p:nvPr/>
          </p:nvSpPr>
          <p:spPr>
            <a:xfrm>
              <a:off x="0" y="85725"/>
              <a:ext cx="9594985" cy="2962275"/>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9000" b="0" i="0" u="none" strike="noStrike" kern="1200" cap="none" spc="0" normalizeH="0" baseline="0" noProof="0">
                  <a:ln>
                    <a:noFill/>
                  </a:ln>
                  <a:solidFill>
                    <a:srgbClr val="000000"/>
                  </a:solidFill>
                  <a:effectLst/>
                  <a:uLnTx/>
                  <a:uFillTx/>
                  <a:latin typeface="TAN Tangkiwood"/>
                  <a:ea typeface="+mn-ea"/>
                  <a:cs typeface="+mn-cs"/>
                </a:rPr>
                <a:t>Software Updating</a:t>
              </a:r>
            </a:p>
          </p:txBody>
        </p:sp>
        <p:sp>
          <p:nvSpPr>
            <p:cNvPr id="14" name="TextBox 14"/>
            <p:cNvSpPr txBox="1"/>
            <p:nvPr/>
          </p:nvSpPr>
          <p:spPr>
            <a:xfrm>
              <a:off x="0" y="3366687"/>
              <a:ext cx="9594985" cy="4933950"/>
            </a:xfrm>
            <a:prstGeom prst="rect">
              <a:avLst/>
            </a:prstGeom>
          </p:spPr>
          <p:txBody>
            <a:bodyPr lIns="0" tIns="0" rIns="0" bIns="0" rtlCol="0" anchor="t">
              <a:spAutoFit/>
            </a:bodyPr>
            <a:lstStyle/>
            <a:p>
              <a:pPr marL="647700" marR="0" lvl="1" indent="-323850" algn="l" defTabSz="914400" rtl="0" eaLnBrk="1" fontAlgn="auto" latinLnBrk="0" hangingPunct="1">
                <a:lnSpc>
                  <a:spcPts val="42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000000"/>
                  </a:solidFill>
                  <a:effectLst/>
                  <a:uLnTx/>
                  <a:uFillTx/>
                  <a:latin typeface="Nourd"/>
                  <a:ea typeface="+mn-ea"/>
                  <a:cs typeface="+mn-cs"/>
                </a:rPr>
                <a:t>Software updates offer many benefits</a:t>
              </a: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Nourd"/>
                <a:ea typeface="+mn-ea"/>
                <a:cs typeface="+mn-cs"/>
              </a:endParaRPr>
            </a:p>
            <a:p>
              <a:pPr marL="647700" marR="0" lvl="1" indent="-323850" algn="l" defTabSz="914400" rtl="0" eaLnBrk="1" fontAlgn="auto" latinLnBrk="0" hangingPunct="1">
                <a:lnSpc>
                  <a:spcPts val="42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000000"/>
                  </a:solidFill>
                  <a:effectLst/>
                  <a:uLnTx/>
                  <a:uFillTx/>
                  <a:latin typeface="Nourd"/>
                  <a:ea typeface="+mn-ea"/>
                  <a:cs typeface="+mn-cs"/>
                </a:rPr>
                <a:t>Patch security flaws</a:t>
              </a: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Nourd"/>
                <a:ea typeface="+mn-ea"/>
                <a:cs typeface="+mn-cs"/>
              </a:endParaRPr>
            </a:p>
            <a:p>
              <a:pPr marL="647700" marR="0" lvl="1" indent="-323850" algn="l" defTabSz="914400" rtl="0" eaLnBrk="1" fontAlgn="auto" latinLnBrk="0" hangingPunct="1">
                <a:lnSpc>
                  <a:spcPts val="42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000000"/>
                  </a:solidFill>
                  <a:effectLst/>
                  <a:uLnTx/>
                  <a:uFillTx/>
                  <a:latin typeface="Nourd"/>
                  <a:ea typeface="+mn-ea"/>
                  <a:cs typeface="+mn-cs"/>
                </a:rPr>
                <a:t>Protect your data</a:t>
              </a:r>
            </a:p>
            <a:p>
              <a:pPr marL="0" marR="0" lvl="0" indent="0" algn="l" defTabSz="914400" rtl="0" eaLnBrk="1" fontAlgn="auto" latinLnBrk="0" hangingPunct="1">
                <a:lnSpc>
                  <a:spcPts val="42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Nourd"/>
                <a:ea typeface="+mn-ea"/>
                <a:cs typeface="+mn-cs"/>
              </a:endParaRPr>
            </a:p>
            <a:p>
              <a:pPr marL="647700" marR="0" lvl="1" indent="-323850" algn="l" defTabSz="914400" rtl="0" eaLnBrk="1" fontAlgn="auto" latinLnBrk="0" hangingPunct="1">
                <a:lnSpc>
                  <a:spcPts val="42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000000"/>
                  </a:solidFill>
                  <a:effectLst/>
                  <a:uLnTx/>
                  <a:uFillTx/>
                  <a:latin typeface="Nourd"/>
                  <a:ea typeface="+mn-ea"/>
                  <a:cs typeface="+mn-cs"/>
                </a:rPr>
                <a:t>People around you</a:t>
              </a:r>
            </a:p>
          </p:txBody>
        </p:sp>
      </p:grpSp>
      <p:sp>
        <p:nvSpPr>
          <p:cNvPr id="15" name="TextBox 15"/>
          <p:cNvSpPr txBox="1"/>
          <p:nvPr/>
        </p:nvSpPr>
        <p:spPr>
          <a:xfrm>
            <a:off x="7314270" y="411961"/>
            <a:ext cx="3659461" cy="262821"/>
          </a:xfrm>
          <a:prstGeom prst="rect">
            <a:avLst/>
          </a:prstGeom>
        </p:spPr>
        <p:txBody>
          <a:bodyPr lIns="0" tIns="0" rIns="0" bIns="0" rtlCol="0" anchor="t">
            <a:spAutoFit/>
          </a:bodyPr>
          <a:lstStyle/>
          <a:p>
            <a:pPr marL="0" marR="0" lvl="0" indent="0" algn="ctr" defTabSz="914400" rtl="0" eaLnBrk="1" fontAlgn="auto" latinLnBrk="0" hangingPunct="1">
              <a:lnSpc>
                <a:spcPts val="2239"/>
              </a:lnSpc>
              <a:spcBef>
                <a:spcPct val="0"/>
              </a:spcBef>
              <a:spcAft>
                <a:spcPts val="0"/>
              </a:spcAft>
              <a:buClrTx/>
              <a:buSzTx/>
              <a:buFontTx/>
              <a:buNone/>
              <a:tabLst/>
              <a:defRPr/>
            </a:pPr>
            <a:r>
              <a:rPr kumimoji="0" lang="en-US" sz="1599" b="0" i="0" u="none" strike="noStrike" kern="1200" cap="none" spc="291" normalizeH="0" baseline="0" noProof="0">
                <a:ln>
                  <a:noFill/>
                </a:ln>
                <a:solidFill>
                  <a:srgbClr val="000000"/>
                </a:solidFill>
                <a:effectLst/>
                <a:uLnTx/>
                <a:uFillTx/>
                <a:latin typeface="Nourd"/>
                <a:ea typeface="+mn-ea"/>
                <a:cs typeface="+mn-cs"/>
              </a:rPr>
              <a:t>DEVICE HARDENING</a:t>
            </a:r>
          </a:p>
        </p:txBody>
      </p:sp>
      <p:sp>
        <p:nvSpPr>
          <p:cNvPr id="16" name="TextBox 16"/>
          <p:cNvSpPr txBox="1"/>
          <p:nvPr/>
        </p:nvSpPr>
        <p:spPr>
          <a:xfrm>
            <a:off x="513159" y="411961"/>
            <a:ext cx="1711356" cy="262821"/>
          </a:xfrm>
          <a:prstGeom prst="rect">
            <a:avLst/>
          </a:prstGeom>
        </p:spPr>
        <p:txBody>
          <a:bodyPr lIns="0" tIns="0" rIns="0" bIns="0" rtlCol="0" anchor="t">
            <a:spAutoFit/>
          </a:bodyPr>
          <a:lstStyle/>
          <a:p>
            <a:pPr marL="0" marR="0" lvl="0" indent="0" algn="l" defTabSz="914400" rtl="0" eaLnBrk="1" fontAlgn="auto" latinLnBrk="0" hangingPunct="1">
              <a:lnSpc>
                <a:spcPts val="2239"/>
              </a:lnSpc>
              <a:spcBef>
                <a:spcPct val="0"/>
              </a:spcBef>
              <a:spcAft>
                <a:spcPts val="0"/>
              </a:spcAft>
              <a:buClrTx/>
              <a:buSzTx/>
              <a:buFontTx/>
              <a:buNone/>
              <a:tabLst/>
              <a:defRPr/>
            </a:pPr>
            <a:r>
              <a:rPr kumimoji="0" lang="en-US" sz="1599" b="0" i="0" u="none" strike="noStrike" kern="1200" cap="none" spc="0" normalizeH="0" baseline="0" noProof="0">
                <a:ln>
                  <a:noFill/>
                </a:ln>
                <a:solidFill>
                  <a:srgbClr val="000000"/>
                </a:solidFill>
                <a:effectLst/>
                <a:uLnTx/>
                <a:uFillTx/>
                <a:latin typeface="Nourd"/>
                <a:ea typeface="+mn-ea"/>
                <a:cs typeface="+mn-cs"/>
              </a:rPr>
              <a:t>Nayan Patel</a:t>
            </a:r>
          </a:p>
        </p:txBody>
      </p:sp>
      <p:sp>
        <p:nvSpPr>
          <p:cNvPr id="17" name="TextBox 17"/>
          <p:cNvSpPr txBox="1"/>
          <p:nvPr/>
        </p:nvSpPr>
        <p:spPr>
          <a:xfrm>
            <a:off x="17573454" y="411961"/>
            <a:ext cx="247948" cy="262821"/>
          </a:xfrm>
          <a:prstGeom prst="rect">
            <a:avLst/>
          </a:prstGeom>
        </p:spPr>
        <p:txBody>
          <a:bodyPr lIns="0" tIns="0" rIns="0" bIns="0" rtlCol="0" anchor="t">
            <a:spAutoFit/>
          </a:bodyPr>
          <a:lstStyle/>
          <a:p>
            <a:pPr marL="0" marR="0" lvl="0" indent="0" algn="r" defTabSz="914400" rtl="0" eaLnBrk="1" fontAlgn="auto" latinLnBrk="0" hangingPunct="1">
              <a:lnSpc>
                <a:spcPts val="2239"/>
              </a:lnSpc>
              <a:spcBef>
                <a:spcPct val="0"/>
              </a:spcBef>
              <a:spcAft>
                <a:spcPts val="0"/>
              </a:spcAft>
              <a:buClrTx/>
              <a:buSzTx/>
              <a:buFontTx/>
              <a:buNone/>
              <a:tabLst/>
              <a:defRPr/>
            </a:pPr>
            <a:r>
              <a:rPr kumimoji="0" lang="en-US" sz="1599" b="0" i="0" u="none" strike="noStrike" kern="1200" cap="none" spc="0" normalizeH="0" baseline="0" noProof="0" dirty="0">
                <a:ln>
                  <a:noFill/>
                </a:ln>
                <a:solidFill>
                  <a:srgbClr val="000000"/>
                </a:solidFill>
                <a:effectLst/>
                <a:uLnTx/>
                <a:uFillTx/>
                <a:latin typeface="Nourd"/>
                <a:ea typeface="+mn-ea"/>
                <a:cs typeface="+mn-cs"/>
              </a:rPr>
              <a:t>06</a:t>
            </a:r>
          </a:p>
        </p:txBody>
      </p:sp>
      <p:sp>
        <p:nvSpPr>
          <p:cNvPr id="18" name="AutoShape 18"/>
          <p:cNvSpPr/>
          <p:nvPr/>
        </p:nvSpPr>
        <p:spPr>
          <a:xfrm>
            <a:off x="9737392" y="4219534"/>
            <a:ext cx="7644462" cy="0"/>
          </a:xfrm>
          <a:prstGeom prst="line">
            <a:avLst/>
          </a:prstGeom>
          <a:ln w="47625" cap="rnd">
            <a:solidFill>
              <a:srgbClr val="EBEBEB"/>
            </a:solidFill>
            <a:prstDash val="solid"/>
            <a:headEnd type="none" w="sm" len="sm"/>
            <a:tailEnd type="none" w="sm" len="sm"/>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02982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lue Timeline Cycle Presentation">
            <a:hlinkClick r:id="" action="ppaction://media"/>
            <a:extLst>
              <a:ext uri="{FF2B5EF4-FFF2-40B4-BE49-F238E27FC236}">
                <a16:creationId xmlns:a16="http://schemas.microsoft.com/office/drawing/2014/main" id="{6EA40DFF-F563-437F-B89E-9916275C67D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8614" y="38100"/>
            <a:ext cx="18220272" cy="10248900"/>
          </a:xfrm>
          <a:prstGeom prst="rect">
            <a:avLst/>
          </a:prstGeom>
        </p:spPr>
      </p:pic>
      <p:sp>
        <p:nvSpPr>
          <p:cNvPr id="4" name="TextBox 3">
            <a:extLst>
              <a:ext uri="{FF2B5EF4-FFF2-40B4-BE49-F238E27FC236}">
                <a16:creationId xmlns:a16="http://schemas.microsoft.com/office/drawing/2014/main" id="{2CB76520-5C2E-4D83-BA95-2939F59466A2}"/>
              </a:ext>
            </a:extLst>
          </p:cNvPr>
          <p:cNvSpPr txBox="1"/>
          <p:nvPr/>
        </p:nvSpPr>
        <p:spPr>
          <a:xfrm>
            <a:off x="78614" y="9442657"/>
            <a:ext cx="8836786" cy="584775"/>
          </a:xfrm>
          <a:prstGeom prst="rect">
            <a:avLst/>
          </a:prstGeom>
          <a:noFill/>
        </p:spPr>
        <p:txBody>
          <a:bodyPr wrap="square" lIns="91440" tIns="45720" rIns="91440" bIns="45720" rtlCol="0" anchor="t">
            <a:spAutoFit/>
          </a:bodyPr>
          <a:lstStyle/>
          <a:p>
            <a:pPr algn="ctr"/>
            <a:r>
              <a:rPr lang="en-GB" sz="3200" dirty="0">
                <a:latin typeface="TAN Tangkiwood"/>
              </a:rPr>
              <a:t>The end. Say bye to all the secure people</a:t>
            </a:r>
          </a:p>
        </p:txBody>
      </p:sp>
    </p:spTree>
    <p:extLst>
      <p:ext uri="{BB962C8B-B14F-4D97-AF65-F5344CB8AC3E}">
        <p14:creationId xmlns:p14="http://schemas.microsoft.com/office/powerpoint/2010/main" val="39560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538</Words>
  <Application>Microsoft Office PowerPoint</Application>
  <PresentationFormat>Custom</PresentationFormat>
  <Paragraphs>90</Paragraphs>
  <Slides>7</Slides>
  <Notes>7</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Timeline Cycle Presentation</dc:title>
  <cp:lastModifiedBy>Nayan Patel</cp:lastModifiedBy>
  <cp:revision>22</cp:revision>
  <dcterms:created xsi:type="dcterms:W3CDTF">2006-08-16T00:00:00Z</dcterms:created>
  <dcterms:modified xsi:type="dcterms:W3CDTF">2021-11-23T14:40:27Z</dcterms:modified>
  <dc:identifier>DAEwWO5mDPM</dc:identifier>
</cp:coreProperties>
</file>